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jpe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8" r:id="rId4"/>
    <p:sldId id="258" r:id="rId5"/>
    <p:sldId id="259" r:id="rId6"/>
    <p:sldId id="263" r:id="rId7"/>
    <p:sldId id="278" r:id="rId8"/>
    <p:sldId id="277" r:id="rId9"/>
    <p:sldId id="276" r:id="rId10"/>
    <p:sldId id="264" r:id="rId11"/>
    <p:sldId id="279" r:id="rId12"/>
    <p:sldId id="265" r:id="rId13"/>
    <p:sldId id="280" r:id="rId14"/>
    <p:sldId id="266" r:id="rId15"/>
    <p:sldId id="267" r:id="rId16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820" y="2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presProps" Target="presProp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10" Type="http://schemas.openxmlformats.org/officeDocument/2006/relationships/slide" Target="slides/slide9.xml" /><Relationship Id="rId19" Type="http://schemas.openxmlformats.org/officeDocument/2006/relationships/theme" Target="theme/theme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D4CFE58-B149-9AF2-FBEE-FFEDDE13E8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14BC8C3A-6BA6-3F54-9862-D41720E495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1924ECF-4507-47A5-BA45-BA7FC4115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EAD60-08B7-E340-8653-98CED8A627DB}" type="datetimeFigureOut">
              <a:rPr lang="pl-PL" smtClean="0"/>
              <a:t>25.02.2025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7574A94-64E4-7B22-EBA3-C3FEE5652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673595F-601B-0874-8B1E-D77F038CC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B967E-A800-E24D-8757-17DE5994C30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54114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62F85C6-08D0-D53C-0755-67944464C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DFC7EBA-DA30-647C-F37C-C1C4066B22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616C289-B6EA-A6E4-5A1F-C5DC49B93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EAD60-08B7-E340-8653-98CED8A627DB}" type="datetimeFigureOut">
              <a:rPr lang="pl-PL" smtClean="0"/>
              <a:t>25.02.2025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5863092-C771-B5BD-714D-004099987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3772094-B2D3-C878-7031-DC371FF3D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B967E-A800-E24D-8757-17DE5994C30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084905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F20E74C-7E1F-90E8-8003-43FC0BE64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FB8151FF-8322-A6DA-1EBD-20C1ACF28F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726CC14-E57B-0D04-28C6-3F1A282D33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EAD60-08B7-E340-8653-98CED8A627DB}" type="datetimeFigureOut">
              <a:rPr lang="pl-PL" smtClean="0"/>
              <a:t>25.02.2025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7A5B10-414D-D82B-AE79-57163A315F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8D5DC8A-F20A-D661-FABB-4DE649173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B967E-A800-E24D-8757-17DE5994C30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74430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5FE81E7-AFB9-567A-2DDF-A5AD4D2A8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91FEA8E-16D1-12EF-D1A6-6350961DBB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2A4150C-C35E-CA11-504D-26C15D9192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672C29B-0CC6-78A1-B0F2-0068FEC06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EAD60-08B7-E340-8653-98CED8A627DB}" type="datetimeFigureOut">
              <a:rPr lang="pl-PL" smtClean="0"/>
              <a:t>25.02.2025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578D0562-7501-9D90-444C-E7F6010C6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2251CBAA-CB4A-11DD-0CE4-F8D81325B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B967E-A800-E24D-8757-17DE5994C30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55413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B6EDC26-DA30-AEFC-B11C-2B1A026DB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B1B7DA59-3A42-6DD0-D8E7-EADA9FD93E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B08A3E68-FE03-3CA4-C8EC-009131F3A1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CE50EC72-D124-74B2-CCE5-3948ABAEC3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55BE0516-E260-932A-41C7-ED4864D14F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9D8C847-AA18-C384-88D8-CF6EE788A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EAD60-08B7-E340-8653-98CED8A627DB}" type="datetimeFigureOut">
              <a:rPr lang="pl-PL" smtClean="0"/>
              <a:t>25.02.2025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43A91ECC-86E0-6598-E21A-046003F4E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693EBE79-4220-6F8E-5209-EEB5BD402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B967E-A800-E24D-8757-17DE5994C30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18185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9DC0280-451C-64B6-79B4-2271AD235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C144F125-1AC5-7D22-6FEF-6A18FA62A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EAD60-08B7-E340-8653-98CED8A627DB}" type="datetimeFigureOut">
              <a:rPr lang="pl-PL" smtClean="0"/>
              <a:t>25.02.2025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AA453423-39EE-5871-0F83-DA9FF65D8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831AF6AB-3813-478F-6472-F78F3D8F8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B967E-A800-E24D-8757-17DE5994C30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6976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149EBC71-0E1F-6159-9257-79B9C05B1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EAD60-08B7-E340-8653-98CED8A627DB}" type="datetimeFigureOut">
              <a:rPr lang="pl-PL" smtClean="0"/>
              <a:t>25.02.2025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84CA3700-FA28-9013-1D9E-75CEACB49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BB84734-75C3-B659-C887-C6E1695F3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B967E-A800-E24D-8757-17DE5994C30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13949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D2D60EB-F3E0-3B09-F3CB-2242B2FD9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E58FA1B-27DA-05C5-6931-57A7F9B3DE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A90C6467-6F78-9071-FB4C-6FFC3D44B8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494DE87F-6D93-2D03-34D1-721134D89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EAD60-08B7-E340-8653-98CED8A627DB}" type="datetimeFigureOut">
              <a:rPr lang="pl-PL" smtClean="0"/>
              <a:t>25.02.2025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204793A6-629C-5BCF-5341-0C159628A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1F39ACCA-76B7-BA9D-6C6C-120D77356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B967E-A800-E24D-8757-17DE5994C30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27351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5D1C768-F466-A695-4C75-60979F9A4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C7A87149-BA26-B59A-54A0-8F3A7BC758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BC2D81A0-7552-2071-B639-C09052E909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9BACED16-1B52-6B7C-1CCF-1DBCBCB2F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EAD60-08B7-E340-8653-98CED8A627DB}" type="datetimeFigureOut">
              <a:rPr lang="pl-PL" smtClean="0"/>
              <a:t>25.02.2025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97B2101F-6775-8512-62F5-E9DCE59D6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78BDDD74-8E30-085B-4CD1-254646AC4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B967E-A800-E24D-8757-17DE5994C30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13161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0837C2D-2774-1016-B2F6-7017579BB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7AE05C0E-BC63-C529-F5D8-7C8FF535D5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3C9DF70-5A48-6991-4C6E-F93A454F0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EAD60-08B7-E340-8653-98CED8A627DB}" type="datetimeFigureOut">
              <a:rPr lang="pl-PL" smtClean="0"/>
              <a:t>25.02.2025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F182F0C-3FB0-82AF-BEEE-69B8DA5F9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3EA3E8C-38FE-CCF2-889E-14BEA3EA4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B967E-A800-E24D-8757-17DE5994C30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28254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15270E81-B9AF-1A27-68B2-2FFB39D2B0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0618A9F9-7B96-D1A9-1CBB-8289BFECB5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36EE313-F942-DB2C-D18E-7881BDA87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EAD60-08B7-E340-8653-98CED8A627DB}" type="datetimeFigureOut">
              <a:rPr lang="pl-PL" smtClean="0"/>
              <a:t>25.02.2025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A8E941E-9B88-5603-8846-6E4E31AE7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BFD5285-6A4E-B454-CB90-B67DCC54F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B967E-A800-E24D-8757-17DE5994C30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02108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F7D5CB3B-9930-B6BC-DB6E-1E40D145C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8464ABE-C4A2-B6B9-8B7D-8A0318A357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6ABE592-55C3-4CF5-F2E0-AEC442D71A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BEAD60-08B7-E340-8653-98CED8A627DB}" type="datetimeFigureOut">
              <a:rPr lang="pl-PL" smtClean="0"/>
              <a:t>25.02.2025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AB5DE63-BDB2-0446-2310-44F4C6A461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304A6C3-9E40-718E-86F5-36487C8E63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B0B967E-A800-E24D-8757-17DE5994C30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51936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 /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 /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7.jpeg" /><Relationship Id="rId4" Type="http://schemas.openxmlformats.org/officeDocument/2006/relationships/image" Target="../media/image6.jpeg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 /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14.jpeg" /><Relationship Id="rId4" Type="http://schemas.openxmlformats.org/officeDocument/2006/relationships/image" Target="../media/image13.jpe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 /><Relationship Id="rId2" Type="http://schemas.openxmlformats.org/officeDocument/2006/relationships/image" Target="../media/image15.jpe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18.jpeg" /><Relationship Id="rId4" Type="http://schemas.openxmlformats.org/officeDocument/2006/relationships/image" Target="../media/image17.jpe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 /><Relationship Id="rId2" Type="http://schemas.openxmlformats.org/officeDocument/2006/relationships/image" Target="../media/image19.jpe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22.jpeg" /><Relationship Id="rId4" Type="http://schemas.openxmlformats.org/officeDocument/2006/relationships/image" Target="../media/image21.jpeg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mp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 /><Relationship Id="rId2" Type="http://schemas.openxmlformats.org/officeDocument/2006/relationships/image" Target="../media/image26.jpe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 /><Relationship Id="rId2" Type="http://schemas.openxmlformats.org/officeDocument/2006/relationships/hyperlink" Target="mailto:Understand.autism.club@gmail.com" TargetMode="External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31.png" /><Relationship Id="rId4" Type="http://schemas.openxmlformats.org/officeDocument/2006/relationships/image" Target="../media/image30.jpe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62D44EE-C852-4460-B8B5-C4F2BC205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5A7B8782-9E07-1DC2-FA4D-CAC43DBF9B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99163" y="142377"/>
            <a:ext cx="5603763" cy="2270720"/>
          </a:xfrm>
        </p:spPr>
        <p:txBody>
          <a:bodyPr>
            <a:normAutofit/>
          </a:bodyPr>
          <a:lstStyle/>
          <a:p>
            <a:r>
              <a:rPr lang="en-US" b="1" err="1">
                <a:latin typeface="Arial"/>
                <a:ea typeface="Aharoni" panose="02000000000000000000" pitchFamily="2" charset="0"/>
                <a:cs typeface="Arial"/>
              </a:rPr>
              <a:t>UnderStand</a:t>
            </a:r>
            <a:r>
              <a:rPr lang="en-US" b="1">
                <a:latin typeface="Arial"/>
                <a:ea typeface="Aharoni" panose="02000000000000000000" pitchFamily="2" charset="0"/>
                <a:cs typeface="Arial"/>
              </a:rPr>
              <a:t> Autism  </a:t>
            </a:r>
            <a:endParaRPr lang="en-US">
              <a:latin typeface="Arial"/>
              <a:cs typeface="Arial"/>
            </a:endParaRP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82DFA26E-6195-6944-51ED-B4E60901BF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94269" y="2555475"/>
            <a:ext cx="5334931" cy="87352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Community Club for Children and their Families and </a:t>
            </a:r>
            <a:r>
              <a:rPr lang="en-US" dirty="0"/>
              <a:t> </a:t>
            </a:r>
            <a:r>
              <a:rPr lang="en-US"/>
              <a:t>Friends</a:t>
            </a:r>
            <a:endParaRPr lang="pl-PL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58970D8-8D1D-4B5C-894B-E871CC865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1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227E5B6-9132-43CA-B503-37A18562AD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349052" y="0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3C2051E-A88D-48E5-BACF-AAED178927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16245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7821A508-2985-4905-874A-527429BAA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D2929CB1-0E3C-4B2D-ADC5-0154FB33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697761" y="5717906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01BD19F4-1C18-8E08-7234-5CAE9DCDA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3"/>
          <a:stretch/>
        </p:blipFill>
        <p:spPr>
          <a:xfrm>
            <a:off x="631840" y="598720"/>
            <a:ext cx="5178249" cy="5178249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5F2F0C84-BE8C-4DC2-A6D3-30349A801D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20513" y="6258756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06170267-5FB5-8DD0-9537-13B017A688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86" b="160"/>
          <a:stretch/>
        </p:blipFill>
        <p:spPr>
          <a:xfrm>
            <a:off x="7512301" y="3615736"/>
            <a:ext cx="3325494" cy="2565377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ACEE5777-1E05-810C-0C61-B622426C5886}"/>
              </a:ext>
            </a:extLst>
          </p:cNvPr>
          <p:cNvSpPr txBox="1"/>
          <p:nvPr/>
        </p:nvSpPr>
        <p:spPr>
          <a:xfrm>
            <a:off x="7719330" y="6181114"/>
            <a:ext cx="3325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l-PL" dirty="0"/>
              <a:t> by Marlena Boltruczuk </a:t>
            </a:r>
          </a:p>
        </p:txBody>
      </p:sp>
    </p:spTree>
    <p:extLst>
      <p:ext uri="{BB962C8B-B14F-4D97-AF65-F5344CB8AC3E}">
        <p14:creationId xmlns:p14="http://schemas.microsoft.com/office/powerpoint/2010/main" val="26008059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6F3DDD3F-002E-8E33-8913-0E5FF91FE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pl-PL" sz="5400" b="1" err="1"/>
              <a:t>About</a:t>
            </a:r>
            <a:r>
              <a:rPr lang="pl-PL" sz="5400" b="1"/>
              <a:t> </a:t>
            </a:r>
            <a:r>
              <a:rPr lang="pl-PL" sz="5400" b="1" err="1"/>
              <a:t>Us</a:t>
            </a:r>
            <a:r>
              <a:rPr lang="pl-PL" sz="5400" b="1" dirty="0"/>
              <a:t>!</a:t>
            </a:r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823DB76-3275-DDE4-E66D-BC31A13CBB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909771"/>
            <a:ext cx="4243589" cy="332066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pl-PL" sz="1700" b="1" err="1">
                <a:ea typeface="+mn-lt"/>
                <a:cs typeface="+mn-lt"/>
              </a:rPr>
              <a:t>Understand</a:t>
            </a:r>
            <a:r>
              <a:rPr lang="pl-PL" sz="1700" b="1">
                <a:ea typeface="+mn-lt"/>
                <a:cs typeface="+mn-lt"/>
              </a:rPr>
              <a:t> </a:t>
            </a:r>
            <a:r>
              <a:rPr lang="pl-PL" sz="1700" b="1" err="1">
                <a:ea typeface="+mn-lt"/>
                <a:cs typeface="+mn-lt"/>
              </a:rPr>
              <a:t>Autism</a:t>
            </a:r>
            <a:r>
              <a:rPr lang="pl-PL" sz="1700">
                <a:ea typeface="+mn-lt"/>
                <a:cs typeface="+mn-lt"/>
              </a:rPr>
              <a:t> </a:t>
            </a:r>
            <a:r>
              <a:rPr lang="pl-PL" sz="1700" err="1">
                <a:ea typeface="+mn-lt"/>
                <a:cs typeface="+mn-lt"/>
              </a:rPr>
              <a:t>is</a:t>
            </a:r>
            <a:r>
              <a:rPr lang="pl-PL" sz="1700">
                <a:ea typeface="+mn-lt"/>
                <a:cs typeface="+mn-lt"/>
              </a:rPr>
              <a:t> </a:t>
            </a:r>
            <a:r>
              <a:rPr lang="pl-PL" sz="1700" err="1">
                <a:ea typeface="+mn-lt"/>
                <a:cs typeface="+mn-lt"/>
              </a:rPr>
              <a:t>an</a:t>
            </a:r>
            <a:r>
              <a:rPr lang="pl-PL" sz="1700">
                <a:ea typeface="+mn-lt"/>
                <a:cs typeface="+mn-lt"/>
              </a:rPr>
              <a:t> </a:t>
            </a:r>
            <a:r>
              <a:rPr lang="pl-PL" sz="1700" err="1">
                <a:ea typeface="+mn-lt"/>
                <a:cs typeface="+mn-lt"/>
              </a:rPr>
              <a:t>initiative</a:t>
            </a:r>
            <a:r>
              <a:rPr lang="pl-PL" sz="1700">
                <a:ea typeface="+mn-lt"/>
                <a:cs typeface="+mn-lt"/>
              </a:rPr>
              <a:t> </a:t>
            </a:r>
            <a:r>
              <a:rPr lang="pl-PL" sz="1700" err="1">
                <a:ea typeface="+mn-lt"/>
                <a:cs typeface="+mn-lt"/>
              </a:rPr>
              <a:t>created</a:t>
            </a:r>
            <a:r>
              <a:rPr lang="pl-PL" sz="1700">
                <a:ea typeface="+mn-lt"/>
                <a:cs typeface="+mn-lt"/>
              </a:rPr>
              <a:t> to </a:t>
            </a:r>
            <a:r>
              <a:rPr lang="pl-PL" sz="1700" err="1">
                <a:ea typeface="+mn-lt"/>
                <a:cs typeface="+mn-lt"/>
              </a:rPr>
              <a:t>support</a:t>
            </a:r>
            <a:r>
              <a:rPr lang="pl-PL" sz="1700">
                <a:ea typeface="+mn-lt"/>
                <a:cs typeface="+mn-lt"/>
              </a:rPr>
              <a:t> </a:t>
            </a:r>
            <a:r>
              <a:rPr lang="pl-PL" sz="1700" err="1">
                <a:ea typeface="+mn-lt"/>
                <a:cs typeface="+mn-lt"/>
              </a:rPr>
              <a:t>children</a:t>
            </a:r>
            <a:r>
              <a:rPr lang="pl-PL" sz="1700">
                <a:ea typeface="+mn-lt"/>
                <a:cs typeface="+mn-lt"/>
              </a:rPr>
              <a:t> with </a:t>
            </a:r>
            <a:r>
              <a:rPr lang="pl-PL" sz="1700" err="1">
                <a:ea typeface="+mn-lt"/>
                <a:cs typeface="+mn-lt"/>
              </a:rPr>
              <a:t>autism</a:t>
            </a:r>
            <a:r>
              <a:rPr lang="pl-PL" sz="1700">
                <a:ea typeface="+mn-lt"/>
                <a:cs typeface="+mn-lt"/>
              </a:rPr>
              <a:t> and </a:t>
            </a:r>
            <a:r>
              <a:rPr lang="pl-PL" sz="1700" err="1">
                <a:ea typeface="+mn-lt"/>
                <a:cs typeface="+mn-lt"/>
              </a:rPr>
              <a:t>their</a:t>
            </a:r>
            <a:r>
              <a:rPr lang="pl-PL" sz="1700">
                <a:ea typeface="+mn-lt"/>
                <a:cs typeface="+mn-lt"/>
              </a:rPr>
              <a:t> </a:t>
            </a:r>
            <a:r>
              <a:rPr lang="pl-PL" sz="1700" err="1">
                <a:ea typeface="+mn-lt"/>
                <a:cs typeface="+mn-lt"/>
              </a:rPr>
              <a:t>families</a:t>
            </a:r>
            <a:r>
              <a:rPr lang="pl-PL" sz="1700">
                <a:ea typeface="+mn-lt"/>
                <a:cs typeface="+mn-lt"/>
              </a:rPr>
              <a:t>. We </a:t>
            </a:r>
            <a:r>
              <a:rPr lang="pl-PL" sz="1700" err="1">
                <a:ea typeface="+mn-lt"/>
                <a:cs typeface="+mn-lt"/>
              </a:rPr>
              <a:t>provide</a:t>
            </a:r>
            <a:r>
              <a:rPr lang="pl-PL" sz="1700">
                <a:ea typeface="+mn-lt"/>
                <a:cs typeface="+mn-lt"/>
              </a:rPr>
              <a:t> a </a:t>
            </a:r>
            <a:r>
              <a:rPr lang="pl-PL" sz="1700" err="1">
                <a:ea typeface="+mn-lt"/>
                <a:cs typeface="+mn-lt"/>
              </a:rPr>
              <a:t>space</a:t>
            </a:r>
            <a:r>
              <a:rPr lang="pl-PL" sz="1700">
                <a:ea typeface="+mn-lt"/>
                <a:cs typeface="+mn-lt"/>
              </a:rPr>
              <a:t> for </a:t>
            </a:r>
            <a:r>
              <a:rPr lang="pl-PL" sz="1700" err="1">
                <a:ea typeface="+mn-lt"/>
                <a:cs typeface="+mn-lt"/>
              </a:rPr>
              <a:t>growth</a:t>
            </a:r>
            <a:r>
              <a:rPr lang="pl-PL" sz="1700">
                <a:ea typeface="+mn-lt"/>
                <a:cs typeface="+mn-lt"/>
              </a:rPr>
              <a:t>, </a:t>
            </a:r>
            <a:r>
              <a:rPr lang="pl-PL" sz="1700" err="1">
                <a:ea typeface="+mn-lt"/>
                <a:cs typeface="+mn-lt"/>
              </a:rPr>
              <a:t>education</a:t>
            </a:r>
            <a:r>
              <a:rPr lang="pl-PL" sz="1700">
                <a:ea typeface="+mn-lt"/>
                <a:cs typeface="+mn-lt"/>
              </a:rPr>
              <a:t>, and </a:t>
            </a:r>
            <a:r>
              <a:rPr lang="pl-PL" sz="1700" err="1">
                <a:ea typeface="+mn-lt"/>
                <a:cs typeface="+mn-lt"/>
              </a:rPr>
              <a:t>integration</a:t>
            </a:r>
            <a:r>
              <a:rPr lang="pl-PL" sz="1700">
                <a:ea typeface="+mn-lt"/>
                <a:cs typeface="+mn-lt"/>
              </a:rPr>
              <a:t>.</a:t>
            </a:r>
            <a:endParaRPr lang="pl-PL">
              <a:ea typeface="+mn-lt"/>
              <a:cs typeface="+mn-lt"/>
            </a:endParaRPr>
          </a:p>
          <a:p>
            <a:pPr>
              <a:buNone/>
            </a:pPr>
            <a:r>
              <a:rPr lang="pl-PL" sz="1700" err="1">
                <a:ea typeface="+mn-lt"/>
                <a:cs typeface="+mn-lt"/>
              </a:rPr>
              <a:t>Our</a:t>
            </a:r>
            <a:r>
              <a:rPr lang="pl-PL" sz="1700">
                <a:ea typeface="+mn-lt"/>
                <a:cs typeface="+mn-lt"/>
              </a:rPr>
              <a:t> team </a:t>
            </a:r>
            <a:r>
              <a:rPr lang="pl-PL" sz="1700" err="1">
                <a:ea typeface="+mn-lt"/>
                <a:cs typeface="+mn-lt"/>
              </a:rPr>
              <a:t>consists</a:t>
            </a:r>
            <a:r>
              <a:rPr lang="pl-PL" sz="1700">
                <a:ea typeface="+mn-lt"/>
                <a:cs typeface="+mn-lt"/>
              </a:rPr>
              <a:t> of </a:t>
            </a:r>
            <a:r>
              <a:rPr lang="pl-PL" sz="1700" err="1">
                <a:ea typeface="+mn-lt"/>
                <a:cs typeface="+mn-lt"/>
              </a:rPr>
              <a:t>passionate</a:t>
            </a:r>
            <a:r>
              <a:rPr lang="pl-PL" sz="1700">
                <a:ea typeface="+mn-lt"/>
                <a:cs typeface="+mn-lt"/>
              </a:rPr>
              <a:t> and </a:t>
            </a:r>
            <a:r>
              <a:rPr lang="pl-PL" sz="1700" err="1">
                <a:ea typeface="+mn-lt"/>
                <a:cs typeface="+mn-lt"/>
              </a:rPr>
              <a:t>experienced</a:t>
            </a:r>
            <a:r>
              <a:rPr lang="pl-PL" sz="1700">
                <a:ea typeface="+mn-lt"/>
                <a:cs typeface="+mn-lt"/>
              </a:rPr>
              <a:t> </a:t>
            </a:r>
            <a:r>
              <a:rPr lang="pl-PL" sz="1700" err="1">
                <a:ea typeface="+mn-lt"/>
                <a:cs typeface="+mn-lt"/>
              </a:rPr>
              <a:t>individuals</a:t>
            </a:r>
            <a:r>
              <a:rPr lang="pl-PL" sz="1700">
                <a:ea typeface="+mn-lt"/>
                <a:cs typeface="+mn-lt"/>
              </a:rPr>
              <a:t> </a:t>
            </a:r>
            <a:r>
              <a:rPr lang="pl-PL" sz="1700" err="1">
                <a:ea typeface="+mn-lt"/>
                <a:cs typeface="+mn-lt"/>
              </a:rPr>
              <a:t>who</a:t>
            </a:r>
            <a:r>
              <a:rPr lang="pl-PL" sz="1700">
                <a:ea typeface="+mn-lt"/>
                <a:cs typeface="+mn-lt"/>
              </a:rPr>
              <a:t> </a:t>
            </a:r>
            <a:r>
              <a:rPr lang="pl-PL" sz="1700" err="1">
                <a:ea typeface="+mn-lt"/>
                <a:cs typeface="+mn-lt"/>
              </a:rPr>
              <a:t>work</a:t>
            </a:r>
            <a:r>
              <a:rPr lang="pl-PL" sz="1700">
                <a:ea typeface="+mn-lt"/>
                <a:cs typeface="+mn-lt"/>
              </a:rPr>
              <a:t> with </a:t>
            </a:r>
            <a:r>
              <a:rPr lang="pl-PL" sz="1700" err="1">
                <a:ea typeface="+mn-lt"/>
                <a:cs typeface="+mn-lt"/>
              </a:rPr>
              <a:t>children</a:t>
            </a:r>
            <a:r>
              <a:rPr lang="pl-PL" sz="1700">
                <a:ea typeface="+mn-lt"/>
                <a:cs typeface="+mn-lt"/>
              </a:rPr>
              <a:t> with </a:t>
            </a:r>
            <a:r>
              <a:rPr lang="pl-PL" sz="1700" err="1">
                <a:ea typeface="+mn-lt"/>
                <a:cs typeface="+mn-lt"/>
              </a:rPr>
              <a:t>various</a:t>
            </a:r>
            <a:r>
              <a:rPr lang="pl-PL" sz="1700">
                <a:ea typeface="+mn-lt"/>
                <a:cs typeface="+mn-lt"/>
              </a:rPr>
              <a:t> </a:t>
            </a:r>
            <a:r>
              <a:rPr lang="pl-PL" sz="1700" err="1">
                <a:ea typeface="+mn-lt"/>
                <a:cs typeface="+mn-lt"/>
              </a:rPr>
              <a:t>disabilities</a:t>
            </a:r>
            <a:r>
              <a:rPr lang="pl-PL" sz="1700">
                <a:ea typeface="+mn-lt"/>
                <a:cs typeface="+mn-lt"/>
              </a:rPr>
              <a:t>.</a:t>
            </a:r>
            <a:endParaRPr lang="en-GB"/>
          </a:p>
          <a:p>
            <a:pPr>
              <a:buNone/>
            </a:pPr>
            <a:r>
              <a:rPr lang="pl-PL" sz="1700">
                <a:ea typeface="+mn-lt"/>
                <a:cs typeface="+mn-lt"/>
              </a:rPr>
              <a:t>We </a:t>
            </a:r>
            <a:r>
              <a:rPr lang="pl-PL" sz="1700" err="1">
                <a:ea typeface="+mn-lt"/>
                <a:cs typeface="+mn-lt"/>
              </a:rPr>
              <a:t>operate</a:t>
            </a:r>
            <a:r>
              <a:rPr lang="pl-PL" sz="1700">
                <a:ea typeface="+mn-lt"/>
                <a:cs typeface="+mn-lt"/>
              </a:rPr>
              <a:t> </a:t>
            </a:r>
            <a:r>
              <a:rPr lang="pl-PL" sz="1700" err="1">
                <a:ea typeface="+mn-lt"/>
                <a:cs typeface="+mn-lt"/>
              </a:rPr>
              <a:t>locally</a:t>
            </a:r>
            <a:r>
              <a:rPr lang="pl-PL" sz="1700">
                <a:ea typeface="+mn-lt"/>
                <a:cs typeface="+mn-lt"/>
              </a:rPr>
              <a:t> in London, </a:t>
            </a:r>
            <a:r>
              <a:rPr lang="pl-PL" sz="1700" err="1">
                <a:ea typeface="+mn-lt"/>
                <a:cs typeface="+mn-lt"/>
              </a:rPr>
              <a:t>supporting</a:t>
            </a:r>
            <a:r>
              <a:rPr lang="pl-PL" sz="1700">
                <a:ea typeface="+mn-lt"/>
                <a:cs typeface="+mn-lt"/>
              </a:rPr>
              <a:t> </a:t>
            </a:r>
            <a:r>
              <a:rPr lang="pl-PL" sz="1700" err="1">
                <a:ea typeface="+mn-lt"/>
                <a:cs typeface="+mn-lt"/>
              </a:rPr>
              <a:t>Polish</a:t>
            </a:r>
            <a:r>
              <a:rPr lang="pl-PL" sz="1700">
                <a:ea typeface="+mn-lt"/>
                <a:cs typeface="+mn-lt"/>
              </a:rPr>
              <a:t> </a:t>
            </a:r>
            <a:r>
              <a:rPr lang="pl-PL" sz="1700" err="1">
                <a:ea typeface="+mn-lt"/>
                <a:cs typeface="+mn-lt"/>
              </a:rPr>
              <a:t>families</a:t>
            </a:r>
            <a:r>
              <a:rPr lang="pl-PL" sz="1700">
                <a:ea typeface="+mn-lt"/>
                <a:cs typeface="+mn-lt"/>
              </a:rPr>
              <a:t> in </a:t>
            </a:r>
            <a:r>
              <a:rPr lang="pl-PL" sz="1700" err="1">
                <a:ea typeface="+mn-lt"/>
                <a:cs typeface="+mn-lt"/>
              </a:rPr>
              <a:t>their</a:t>
            </a:r>
            <a:r>
              <a:rPr lang="pl-PL" sz="1700">
                <a:ea typeface="+mn-lt"/>
                <a:cs typeface="+mn-lt"/>
              </a:rPr>
              <a:t> </a:t>
            </a:r>
            <a:r>
              <a:rPr lang="pl-PL" sz="1700" err="1">
                <a:ea typeface="+mn-lt"/>
                <a:cs typeface="+mn-lt"/>
              </a:rPr>
              <a:t>daily</a:t>
            </a:r>
            <a:r>
              <a:rPr lang="pl-PL" sz="1700">
                <a:ea typeface="+mn-lt"/>
                <a:cs typeface="+mn-lt"/>
              </a:rPr>
              <a:t> </a:t>
            </a:r>
            <a:r>
              <a:rPr lang="pl-PL" sz="1700" err="1">
                <a:ea typeface="+mn-lt"/>
                <a:cs typeface="+mn-lt"/>
              </a:rPr>
              <a:t>challenges</a:t>
            </a:r>
            <a:r>
              <a:rPr lang="pl-PL" sz="1700">
                <a:ea typeface="+mn-lt"/>
                <a:cs typeface="+mn-lt"/>
              </a:rPr>
              <a:t> and </a:t>
            </a:r>
            <a:r>
              <a:rPr lang="pl-PL" sz="1700" err="1">
                <a:ea typeface="+mn-lt"/>
                <a:cs typeface="+mn-lt"/>
              </a:rPr>
              <a:t>helping</a:t>
            </a:r>
            <a:r>
              <a:rPr lang="pl-PL" sz="1700">
                <a:ea typeface="+mn-lt"/>
                <a:cs typeface="+mn-lt"/>
              </a:rPr>
              <a:t> </a:t>
            </a:r>
            <a:r>
              <a:rPr lang="pl-PL" sz="1700" err="1">
                <a:ea typeface="+mn-lt"/>
                <a:cs typeface="+mn-lt"/>
              </a:rPr>
              <a:t>them</a:t>
            </a:r>
            <a:r>
              <a:rPr lang="pl-PL" sz="1700">
                <a:ea typeface="+mn-lt"/>
                <a:cs typeface="+mn-lt"/>
              </a:rPr>
              <a:t> </a:t>
            </a:r>
            <a:r>
              <a:rPr lang="pl-PL" sz="1700" err="1">
                <a:ea typeface="+mn-lt"/>
                <a:cs typeface="+mn-lt"/>
              </a:rPr>
              <a:t>find</a:t>
            </a:r>
            <a:r>
              <a:rPr lang="pl-PL" sz="1700">
                <a:ea typeface="+mn-lt"/>
                <a:cs typeface="+mn-lt"/>
              </a:rPr>
              <a:t> the </a:t>
            </a:r>
            <a:r>
              <a:rPr lang="pl-PL" sz="1700" err="1">
                <a:ea typeface="+mn-lt"/>
                <a:cs typeface="+mn-lt"/>
              </a:rPr>
              <a:t>assistance</a:t>
            </a:r>
            <a:r>
              <a:rPr lang="pl-PL" sz="1700">
                <a:ea typeface="+mn-lt"/>
                <a:cs typeface="+mn-lt"/>
              </a:rPr>
              <a:t> </a:t>
            </a:r>
            <a:r>
              <a:rPr lang="pl-PL" sz="1700" err="1">
                <a:ea typeface="+mn-lt"/>
                <a:cs typeface="+mn-lt"/>
              </a:rPr>
              <a:t>they</a:t>
            </a:r>
            <a:r>
              <a:rPr lang="pl-PL" sz="1700">
                <a:ea typeface="+mn-lt"/>
                <a:cs typeface="+mn-lt"/>
              </a:rPr>
              <a:t> </a:t>
            </a:r>
            <a:r>
              <a:rPr lang="pl-PL" sz="1700" err="1">
                <a:ea typeface="+mn-lt"/>
                <a:cs typeface="+mn-lt"/>
              </a:rPr>
              <a:t>need</a:t>
            </a:r>
            <a:r>
              <a:rPr lang="pl-PL" sz="1700">
                <a:ea typeface="+mn-lt"/>
                <a:cs typeface="+mn-lt"/>
              </a:rPr>
              <a:t>.</a:t>
            </a:r>
            <a:endParaRPr lang="en-GB">
              <a:ea typeface="+mn-lt"/>
              <a:cs typeface="+mn-lt"/>
            </a:endParaRPr>
          </a:p>
          <a:p>
            <a:pPr>
              <a:buNone/>
            </a:pPr>
            <a:endParaRPr lang="pl-PL"/>
          </a:p>
          <a:p>
            <a:pPr marL="0" indent="0">
              <a:buNone/>
            </a:pPr>
            <a:endParaRPr lang="pl-PL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DBD44113-3FF9-0BC5-3686-F6F13ADB1C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81" r="18766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347805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72018E1B-E0B9-4440-AFF3-4112E50A27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E5DB1F9D-2055-F87A-378A-EF392CE4F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1935" y="567415"/>
            <a:ext cx="5339508" cy="171858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z="5200" b="1" kern="1200" err="1">
                <a:latin typeface="+mj-lt"/>
                <a:ea typeface="+mj-ea"/>
                <a:cs typeface="+mj-cs"/>
              </a:rPr>
              <a:t>Our</a:t>
            </a:r>
            <a:r>
              <a:rPr lang="pl-PL" sz="5200" b="1" kern="1200">
                <a:latin typeface="+mj-lt"/>
                <a:ea typeface="+mj-ea"/>
                <a:cs typeface="+mj-cs"/>
              </a:rPr>
              <a:t> </a:t>
            </a:r>
            <a:r>
              <a:rPr lang="pl-PL" sz="5200" b="1" err="1"/>
              <a:t>Support</a:t>
            </a:r>
            <a:r>
              <a:rPr lang="pl-PL" sz="5200" b="1" kern="1200">
                <a:latin typeface="+mj-lt"/>
                <a:ea typeface="+mj-ea"/>
                <a:cs typeface="+mj-cs"/>
              </a:rPr>
              <a:t> </a:t>
            </a:r>
            <a:r>
              <a:rPr lang="pl-PL" sz="5200" b="1"/>
              <a:t>Team</a:t>
            </a:r>
            <a:endParaRPr lang="en-US" sz="5200" b="1" kern="1200">
              <a:latin typeface="+mj-lt"/>
              <a:ea typeface="+mj-ea"/>
              <a:cs typeface="+mj-cs"/>
            </a:endParaRPr>
          </a:p>
        </p:txBody>
      </p:sp>
      <p:pic>
        <p:nvPicPr>
          <p:cNvPr id="8" name="Symbol zastępczy zawartości 7">
            <a:extLst>
              <a:ext uri="{FF2B5EF4-FFF2-40B4-BE49-F238E27FC236}">
                <a16:creationId xmlns:a16="http://schemas.microsoft.com/office/drawing/2014/main" id="{44FCCB66-A3E5-7FC1-CF17-8DE93343C6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04" r="29766" b="3"/>
          <a:stretch/>
        </p:blipFill>
        <p:spPr>
          <a:xfrm>
            <a:off x="182787" y="2558694"/>
            <a:ext cx="2827865" cy="3731891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1D30002C-B490-B2BD-90A4-DE72C27DED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19827"/>
          <a:stretch/>
        </p:blipFill>
        <p:spPr>
          <a:xfrm>
            <a:off x="3180760" y="2558694"/>
            <a:ext cx="2827865" cy="3731891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DA88A125-CF01-6CD7-2265-6849270789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73" r="15497" b="3"/>
          <a:stretch/>
        </p:blipFill>
        <p:spPr>
          <a:xfrm>
            <a:off x="6178733" y="2558694"/>
            <a:ext cx="2827865" cy="3731891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9D4A06B-D4A8-1564-D18B-7F78EA920F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04" r="2366" b="3"/>
          <a:stretch/>
        </p:blipFill>
        <p:spPr>
          <a:xfrm>
            <a:off x="9176706" y="2558694"/>
            <a:ext cx="2827865" cy="3731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004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F4DCD37-A921-7B31-D201-6B7F33BA4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15077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400" b="1"/>
              <a:t>Our Goals</a:t>
            </a:r>
            <a:r>
              <a:rPr lang="en-US" sz="5400" b="1" dirty="0"/>
              <a:t>:</a:t>
            </a:r>
            <a:endParaRPr lang="pl-PL" sz="5400" b="1" dirty="0"/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47B74C3-C5A6-C80C-7434-96ADEF9228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 sz="2200">
              <a:ea typeface="+mn-lt"/>
              <a:cs typeface="+mn-lt"/>
            </a:endParaRPr>
          </a:p>
          <a:p>
            <a:r>
              <a:rPr lang="en-US" sz="2200">
                <a:ea typeface="+mn-lt"/>
                <a:cs typeface="+mn-lt"/>
              </a:rPr>
              <a:t>Organizing free activities and events for children with SEN.</a:t>
            </a:r>
            <a:endParaRPr lang="en-US">
              <a:ea typeface="+mn-lt"/>
              <a:cs typeface="+mn-lt"/>
            </a:endParaRPr>
          </a:p>
          <a:p>
            <a:r>
              <a:rPr lang="en-US" sz="2200">
                <a:ea typeface="+mn-lt"/>
                <a:cs typeface="+mn-lt"/>
              </a:rPr>
              <a:t>Providing support in handling challenging parenting situations.</a:t>
            </a:r>
            <a:endParaRPr lang="en-US">
              <a:ea typeface="+mn-lt"/>
              <a:cs typeface="+mn-lt"/>
            </a:endParaRPr>
          </a:p>
          <a:p>
            <a:r>
              <a:rPr lang="en-US" sz="2200">
                <a:ea typeface="+mn-lt"/>
                <a:cs typeface="+mn-lt"/>
              </a:rPr>
              <a:t>Offering guidance on available support and therapy options in daily life.</a:t>
            </a:r>
            <a:endParaRPr lang="en-US">
              <a:ea typeface="+mn-lt"/>
              <a:cs typeface="+mn-lt"/>
            </a:endParaRPr>
          </a:p>
          <a:p>
            <a:endParaRPr lang="en-US"/>
          </a:p>
          <a:p>
            <a:endParaRPr lang="en-US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BCB887E4-26C2-6060-6424-E461965FFF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25975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987810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B45C02A7-6920-3342-B019-46D613441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pl-PL" sz="5400" b="1" err="1"/>
              <a:t>Our</a:t>
            </a:r>
            <a:r>
              <a:rPr lang="pl-PL" sz="5400" b="1"/>
              <a:t> </a:t>
            </a:r>
            <a:r>
              <a:rPr lang="pl-PL" sz="5400" b="1" err="1"/>
              <a:t>Activities</a:t>
            </a:r>
          </a:p>
        </p:txBody>
      </p:sp>
      <p:sp>
        <p:nvSpPr>
          <p:cNvPr id="18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9829A2A-1707-8839-12E1-1A96F57138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368602" cy="332066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pl-PL" sz="1600" b="1" err="1">
                <a:ea typeface="+mn-lt"/>
                <a:cs typeface="+mn-lt"/>
              </a:rPr>
              <a:t>What</a:t>
            </a:r>
            <a:r>
              <a:rPr lang="pl-PL" sz="1600" b="1">
                <a:ea typeface="+mn-lt"/>
                <a:cs typeface="+mn-lt"/>
              </a:rPr>
              <a:t> do we do?</a:t>
            </a:r>
            <a:endParaRPr lang="en-US" b="1">
              <a:ea typeface="+mn-lt"/>
              <a:cs typeface="+mn-lt"/>
            </a:endParaRPr>
          </a:p>
          <a:p>
            <a:pPr>
              <a:buFont typeface="Arial"/>
            </a:pPr>
            <a:r>
              <a:rPr lang="pl-PL" sz="1600" b="1" err="1">
                <a:ea typeface="+mn-lt"/>
                <a:cs typeface="+mn-lt"/>
              </a:rPr>
              <a:t>Workshops</a:t>
            </a:r>
            <a:r>
              <a:rPr lang="pl-PL" sz="1600" b="1">
                <a:ea typeface="+mn-lt"/>
                <a:cs typeface="+mn-lt"/>
              </a:rPr>
              <a:t> and </a:t>
            </a:r>
            <a:r>
              <a:rPr lang="pl-PL" sz="1600" b="1" err="1">
                <a:ea typeface="+mn-lt"/>
                <a:cs typeface="+mn-lt"/>
              </a:rPr>
              <a:t>meetings</a:t>
            </a:r>
            <a:r>
              <a:rPr lang="pl-PL" sz="1600" b="1">
                <a:ea typeface="+mn-lt"/>
                <a:cs typeface="+mn-lt"/>
              </a:rPr>
              <a:t>:</a:t>
            </a:r>
            <a:r>
              <a:rPr lang="pl-PL" sz="1600">
                <a:ea typeface="+mn-lt"/>
                <a:cs typeface="+mn-lt"/>
              </a:rPr>
              <a:t> </a:t>
            </a:r>
            <a:r>
              <a:rPr lang="pl-PL" sz="1600" err="1">
                <a:ea typeface="+mn-lt"/>
                <a:cs typeface="+mn-lt"/>
              </a:rPr>
              <a:t>Parent</a:t>
            </a:r>
            <a:r>
              <a:rPr lang="pl-PL" sz="1600">
                <a:ea typeface="+mn-lt"/>
                <a:cs typeface="+mn-lt"/>
              </a:rPr>
              <a:t> </a:t>
            </a:r>
            <a:r>
              <a:rPr lang="pl-PL" sz="1600" err="1">
                <a:ea typeface="+mn-lt"/>
                <a:cs typeface="+mn-lt"/>
              </a:rPr>
              <a:t>education</a:t>
            </a:r>
            <a:r>
              <a:rPr lang="pl-PL" sz="1600">
                <a:ea typeface="+mn-lt"/>
                <a:cs typeface="+mn-lt"/>
              </a:rPr>
              <a:t>, </a:t>
            </a:r>
            <a:r>
              <a:rPr lang="pl-PL" sz="1600" err="1">
                <a:ea typeface="+mn-lt"/>
                <a:cs typeface="+mn-lt"/>
              </a:rPr>
              <a:t>experience</a:t>
            </a:r>
            <a:r>
              <a:rPr lang="pl-PL" sz="1600">
                <a:ea typeface="+mn-lt"/>
                <a:cs typeface="+mn-lt"/>
              </a:rPr>
              <a:t> </a:t>
            </a:r>
            <a:r>
              <a:rPr lang="pl-PL" sz="1600" err="1">
                <a:ea typeface="+mn-lt"/>
                <a:cs typeface="+mn-lt"/>
              </a:rPr>
              <a:t>sharing</a:t>
            </a:r>
            <a:r>
              <a:rPr lang="pl-PL" sz="1600">
                <a:ea typeface="+mn-lt"/>
                <a:cs typeface="+mn-lt"/>
              </a:rPr>
              <a:t>, and </a:t>
            </a:r>
            <a:r>
              <a:rPr lang="pl-PL" sz="1600" err="1">
                <a:ea typeface="+mn-lt"/>
                <a:cs typeface="+mn-lt"/>
              </a:rPr>
              <a:t>therapeutic</a:t>
            </a:r>
            <a:r>
              <a:rPr lang="pl-PL" sz="1600">
                <a:ea typeface="+mn-lt"/>
                <a:cs typeface="+mn-lt"/>
              </a:rPr>
              <a:t> </a:t>
            </a:r>
            <a:r>
              <a:rPr lang="pl-PL" sz="1600" err="1">
                <a:ea typeface="+mn-lt"/>
                <a:cs typeface="+mn-lt"/>
              </a:rPr>
              <a:t>support</a:t>
            </a:r>
            <a:r>
              <a:rPr lang="pl-PL" sz="1600">
                <a:ea typeface="+mn-lt"/>
                <a:cs typeface="+mn-lt"/>
              </a:rPr>
              <a:t>.</a:t>
            </a:r>
            <a:endParaRPr lang="pl-PL">
              <a:ea typeface="+mn-lt"/>
              <a:cs typeface="+mn-lt"/>
            </a:endParaRPr>
          </a:p>
          <a:p>
            <a:pPr>
              <a:buFont typeface="Arial"/>
            </a:pPr>
            <a:r>
              <a:rPr lang="pl-PL" sz="1600" b="1">
                <a:ea typeface="+mn-lt"/>
                <a:cs typeface="+mn-lt"/>
              </a:rPr>
              <a:t>Integration </a:t>
            </a:r>
            <a:r>
              <a:rPr lang="pl-PL" sz="1600" b="1" err="1">
                <a:ea typeface="+mn-lt"/>
                <a:cs typeface="+mn-lt"/>
              </a:rPr>
              <a:t>events</a:t>
            </a:r>
            <a:r>
              <a:rPr lang="pl-PL" sz="1600" b="1">
                <a:ea typeface="+mn-lt"/>
                <a:cs typeface="+mn-lt"/>
              </a:rPr>
              <a:t>:</a:t>
            </a:r>
            <a:r>
              <a:rPr lang="pl-PL" sz="1600">
                <a:ea typeface="+mn-lt"/>
                <a:cs typeface="+mn-lt"/>
              </a:rPr>
              <a:t> </a:t>
            </a:r>
            <a:r>
              <a:rPr lang="pl-PL" sz="1600" err="1">
                <a:ea typeface="+mn-lt"/>
                <a:cs typeface="+mn-lt"/>
              </a:rPr>
              <a:t>Picnics</a:t>
            </a:r>
            <a:r>
              <a:rPr lang="pl-PL" sz="1600">
                <a:ea typeface="+mn-lt"/>
                <a:cs typeface="+mn-lt"/>
              </a:rPr>
              <a:t>, </a:t>
            </a:r>
            <a:r>
              <a:rPr lang="pl-PL" sz="1600" err="1">
                <a:ea typeface="+mn-lt"/>
                <a:cs typeface="+mn-lt"/>
              </a:rPr>
              <a:t>holiday</a:t>
            </a:r>
            <a:r>
              <a:rPr lang="pl-PL" sz="1600">
                <a:ea typeface="+mn-lt"/>
                <a:cs typeface="+mn-lt"/>
              </a:rPr>
              <a:t> </a:t>
            </a:r>
            <a:r>
              <a:rPr lang="pl-PL" sz="1600" err="1">
                <a:ea typeface="+mn-lt"/>
                <a:cs typeface="+mn-lt"/>
              </a:rPr>
              <a:t>celebrations</a:t>
            </a:r>
            <a:r>
              <a:rPr lang="pl-PL" sz="1600">
                <a:ea typeface="+mn-lt"/>
                <a:cs typeface="+mn-lt"/>
              </a:rPr>
              <a:t>, and </a:t>
            </a:r>
            <a:r>
              <a:rPr lang="pl-PL" sz="1600" err="1">
                <a:ea typeface="+mn-lt"/>
                <a:cs typeface="+mn-lt"/>
              </a:rPr>
              <a:t>themed</a:t>
            </a:r>
            <a:r>
              <a:rPr lang="pl-PL" sz="1600">
                <a:ea typeface="+mn-lt"/>
                <a:cs typeface="+mn-lt"/>
              </a:rPr>
              <a:t> </a:t>
            </a:r>
            <a:r>
              <a:rPr lang="pl-PL" sz="1600" err="1">
                <a:ea typeface="+mn-lt"/>
                <a:cs typeface="+mn-lt"/>
              </a:rPr>
              <a:t>gatherings</a:t>
            </a:r>
            <a:r>
              <a:rPr lang="pl-PL" sz="1600">
                <a:ea typeface="+mn-lt"/>
                <a:cs typeface="+mn-lt"/>
              </a:rPr>
              <a:t>.</a:t>
            </a:r>
            <a:endParaRPr lang="pl-PL">
              <a:ea typeface="+mn-lt"/>
              <a:cs typeface="+mn-lt"/>
            </a:endParaRPr>
          </a:p>
          <a:p>
            <a:pPr>
              <a:buFont typeface="Arial"/>
            </a:pPr>
            <a:r>
              <a:rPr lang="pl-PL" sz="1600" b="1" err="1">
                <a:ea typeface="+mn-lt"/>
                <a:cs typeface="+mn-lt"/>
              </a:rPr>
              <a:t>Activities</a:t>
            </a:r>
            <a:r>
              <a:rPr lang="pl-PL" sz="1600" b="1">
                <a:ea typeface="+mn-lt"/>
                <a:cs typeface="+mn-lt"/>
              </a:rPr>
              <a:t> for </a:t>
            </a:r>
            <a:r>
              <a:rPr lang="pl-PL" sz="1600" b="1" err="1">
                <a:ea typeface="+mn-lt"/>
                <a:cs typeface="+mn-lt"/>
              </a:rPr>
              <a:t>children</a:t>
            </a:r>
            <a:r>
              <a:rPr lang="pl-PL" sz="1600" b="1">
                <a:ea typeface="+mn-lt"/>
                <a:cs typeface="+mn-lt"/>
              </a:rPr>
              <a:t>:</a:t>
            </a:r>
            <a:r>
              <a:rPr lang="pl-PL" sz="1600">
                <a:ea typeface="+mn-lt"/>
                <a:cs typeface="+mn-lt"/>
              </a:rPr>
              <a:t> </a:t>
            </a:r>
            <a:r>
              <a:rPr lang="pl-PL" sz="1600" err="1">
                <a:ea typeface="+mn-lt"/>
                <a:cs typeface="+mn-lt"/>
              </a:rPr>
              <a:t>Group</a:t>
            </a:r>
            <a:r>
              <a:rPr lang="pl-PL" sz="1600">
                <a:ea typeface="+mn-lt"/>
                <a:cs typeface="+mn-lt"/>
              </a:rPr>
              <a:t> and </a:t>
            </a:r>
            <a:r>
              <a:rPr lang="pl-PL" sz="1600" err="1">
                <a:ea typeface="+mn-lt"/>
                <a:cs typeface="+mn-lt"/>
              </a:rPr>
              <a:t>individual</a:t>
            </a:r>
            <a:r>
              <a:rPr lang="pl-PL" sz="1600">
                <a:ea typeface="+mn-lt"/>
                <a:cs typeface="+mn-lt"/>
              </a:rPr>
              <a:t> </a:t>
            </a:r>
            <a:r>
              <a:rPr lang="pl-PL" sz="1600" err="1">
                <a:ea typeface="+mn-lt"/>
                <a:cs typeface="+mn-lt"/>
              </a:rPr>
              <a:t>therapies</a:t>
            </a:r>
            <a:r>
              <a:rPr lang="pl-PL" sz="1600">
                <a:ea typeface="+mn-lt"/>
                <a:cs typeface="+mn-lt"/>
              </a:rPr>
              <a:t> </a:t>
            </a:r>
            <a:r>
              <a:rPr lang="pl-PL" sz="1600" err="1">
                <a:ea typeface="+mn-lt"/>
                <a:cs typeface="+mn-lt"/>
              </a:rPr>
              <a:t>tailored</a:t>
            </a:r>
            <a:r>
              <a:rPr lang="pl-PL" sz="1600">
                <a:ea typeface="+mn-lt"/>
                <a:cs typeface="+mn-lt"/>
              </a:rPr>
              <a:t> to SEN </a:t>
            </a:r>
            <a:r>
              <a:rPr lang="pl-PL" sz="1600" err="1">
                <a:ea typeface="+mn-lt"/>
                <a:cs typeface="+mn-lt"/>
              </a:rPr>
              <a:t>needs</a:t>
            </a:r>
            <a:r>
              <a:rPr lang="pl-PL" sz="1600">
                <a:ea typeface="+mn-lt"/>
                <a:cs typeface="+mn-lt"/>
              </a:rPr>
              <a:t>.</a:t>
            </a:r>
            <a:endParaRPr lang="pl-PL">
              <a:ea typeface="+mn-lt"/>
              <a:cs typeface="+mn-lt"/>
            </a:endParaRPr>
          </a:p>
          <a:p>
            <a:pPr>
              <a:buFont typeface="Arial"/>
            </a:pPr>
            <a:r>
              <a:rPr lang="pl-PL" sz="1600" b="1" err="1">
                <a:ea typeface="+mn-lt"/>
                <a:cs typeface="+mn-lt"/>
              </a:rPr>
              <a:t>Informational</a:t>
            </a:r>
            <a:r>
              <a:rPr lang="pl-PL" sz="1600" b="1">
                <a:ea typeface="+mn-lt"/>
                <a:cs typeface="+mn-lt"/>
              </a:rPr>
              <a:t> </a:t>
            </a:r>
            <a:r>
              <a:rPr lang="pl-PL" sz="1600" b="1" err="1">
                <a:ea typeface="+mn-lt"/>
                <a:cs typeface="+mn-lt"/>
              </a:rPr>
              <a:t>support</a:t>
            </a:r>
            <a:r>
              <a:rPr lang="pl-PL" sz="1600" b="1">
                <a:ea typeface="+mn-lt"/>
                <a:cs typeface="+mn-lt"/>
              </a:rPr>
              <a:t>:</a:t>
            </a:r>
            <a:r>
              <a:rPr lang="pl-PL" sz="1600">
                <a:ea typeface="+mn-lt"/>
                <a:cs typeface="+mn-lt"/>
              </a:rPr>
              <a:t> </a:t>
            </a:r>
            <a:r>
              <a:rPr lang="pl-PL" sz="1600" err="1">
                <a:ea typeface="+mn-lt"/>
                <a:cs typeface="+mn-lt"/>
              </a:rPr>
              <a:t>Guidance</a:t>
            </a:r>
            <a:r>
              <a:rPr lang="pl-PL" sz="1600">
                <a:ea typeface="+mn-lt"/>
                <a:cs typeface="+mn-lt"/>
              </a:rPr>
              <a:t> on </a:t>
            </a:r>
            <a:r>
              <a:rPr lang="pl-PL" sz="1600" err="1">
                <a:ea typeface="+mn-lt"/>
                <a:cs typeface="+mn-lt"/>
              </a:rPr>
              <a:t>where</a:t>
            </a:r>
            <a:r>
              <a:rPr lang="pl-PL" sz="1600">
                <a:ea typeface="+mn-lt"/>
                <a:cs typeface="+mn-lt"/>
              </a:rPr>
              <a:t> to </a:t>
            </a:r>
            <a:r>
              <a:rPr lang="pl-PL" sz="1600" err="1">
                <a:ea typeface="+mn-lt"/>
                <a:cs typeface="+mn-lt"/>
              </a:rPr>
              <a:t>find</a:t>
            </a:r>
            <a:r>
              <a:rPr lang="pl-PL" sz="1600">
                <a:ea typeface="+mn-lt"/>
                <a:cs typeface="+mn-lt"/>
              </a:rPr>
              <a:t> </a:t>
            </a:r>
            <a:r>
              <a:rPr lang="pl-PL" sz="1600" err="1">
                <a:ea typeface="+mn-lt"/>
                <a:cs typeface="+mn-lt"/>
              </a:rPr>
              <a:t>help</a:t>
            </a:r>
            <a:r>
              <a:rPr lang="pl-PL" sz="1600">
                <a:ea typeface="+mn-lt"/>
                <a:cs typeface="+mn-lt"/>
              </a:rPr>
              <a:t> and </a:t>
            </a:r>
            <a:r>
              <a:rPr lang="pl-PL" sz="1600" err="1">
                <a:ea typeface="+mn-lt"/>
                <a:cs typeface="+mn-lt"/>
              </a:rPr>
              <a:t>how</a:t>
            </a:r>
            <a:r>
              <a:rPr lang="pl-PL" sz="1600">
                <a:ea typeface="+mn-lt"/>
                <a:cs typeface="+mn-lt"/>
              </a:rPr>
              <a:t> to handle </a:t>
            </a:r>
            <a:r>
              <a:rPr lang="pl-PL" sz="1600" err="1">
                <a:ea typeface="+mn-lt"/>
                <a:cs typeface="+mn-lt"/>
              </a:rPr>
              <a:t>challenging</a:t>
            </a:r>
            <a:r>
              <a:rPr lang="pl-PL" sz="1600">
                <a:ea typeface="+mn-lt"/>
                <a:cs typeface="+mn-lt"/>
              </a:rPr>
              <a:t> </a:t>
            </a:r>
            <a:r>
              <a:rPr lang="pl-PL" sz="1600" err="1">
                <a:ea typeface="+mn-lt"/>
                <a:cs typeface="+mn-lt"/>
              </a:rPr>
              <a:t>situations</a:t>
            </a:r>
            <a:r>
              <a:rPr lang="pl-PL" sz="1600">
                <a:ea typeface="+mn-lt"/>
                <a:cs typeface="+mn-lt"/>
              </a:rPr>
              <a:t>.</a:t>
            </a:r>
            <a:endParaRPr lang="pl-PL">
              <a:ea typeface="+mn-lt"/>
              <a:cs typeface="+mn-lt"/>
            </a:endParaRPr>
          </a:p>
          <a:p>
            <a:pPr indent="0">
              <a:buNone/>
            </a:pPr>
            <a:endParaRPr lang="pl-PL"/>
          </a:p>
          <a:p>
            <a:pPr marL="0" indent="0">
              <a:buNone/>
            </a:pPr>
            <a:endParaRPr lang="pl-PL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AE95F244-9141-A163-C7A0-E00F7C5245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3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993989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1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EB073C9E-1445-35C8-7FE7-9BFB886FE5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pl-PL" sz="5400" b="1" err="1"/>
              <a:t>Our</a:t>
            </a:r>
            <a:r>
              <a:rPr lang="pl-PL" sz="5400" b="1"/>
              <a:t> </a:t>
            </a:r>
            <a:r>
              <a:rPr lang="pl-PL" sz="5400" b="1" err="1"/>
              <a:t>Achievements</a:t>
            </a:r>
          </a:p>
        </p:txBody>
      </p:sp>
      <p:sp>
        <p:nvSpPr>
          <p:cNvPr id="26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F9060F1-8474-A13A-2C71-9902254DF0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 marL="0" indent="0">
              <a:buNone/>
            </a:pPr>
            <a:endParaRPr lang="pl-PL" sz="1700" dirty="0"/>
          </a:p>
          <a:p>
            <a:r>
              <a:rPr lang="pl-PL" sz="1700" b="1" dirty="0" err="1">
                <a:ea typeface="+mn-lt"/>
                <a:cs typeface="+mn-lt"/>
              </a:rPr>
              <a:t>Summer</a:t>
            </a:r>
            <a:r>
              <a:rPr lang="pl-PL" sz="1700" b="1" dirty="0">
                <a:ea typeface="+mn-lt"/>
                <a:cs typeface="+mn-lt"/>
              </a:rPr>
              <a:t> </a:t>
            </a:r>
            <a:r>
              <a:rPr lang="pl-PL" sz="1700" b="1" dirty="0" err="1">
                <a:ea typeface="+mn-lt"/>
                <a:cs typeface="+mn-lt"/>
              </a:rPr>
              <a:t>Picnic</a:t>
            </a:r>
            <a:r>
              <a:rPr lang="pl-PL" sz="1700" b="1" dirty="0">
                <a:ea typeface="+mn-lt"/>
                <a:cs typeface="+mn-lt"/>
              </a:rPr>
              <a:t> 2024:</a:t>
            </a:r>
            <a:r>
              <a:rPr lang="pl-PL" sz="1700" dirty="0">
                <a:ea typeface="+mn-lt"/>
                <a:cs typeface="+mn-lt"/>
              </a:rPr>
              <a:t> We </a:t>
            </a:r>
            <a:r>
              <a:rPr lang="pl-PL" sz="1700" dirty="0" err="1">
                <a:ea typeface="+mn-lt"/>
                <a:cs typeface="+mn-lt"/>
              </a:rPr>
              <a:t>brought</a:t>
            </a:r>
            <a:r>
              <a:rPr lang="pl-PL" sz="1700" dirty="0">
                <a:ea typeface="+mn-lt"/>
                <a:cs typeface="+mn-lt"/>
              </a:rPr>
              <a:t> </a:t>
            </a:r>
            <a:r>
              <a:rPr lang="pl-PL" sz="1700" dirty="0" err="1">
                <a:ea typeface="+mn-lt"/>
                <a:cs typeface="+mn-lt"/>
              </a:rPr>
              <a:t>families</a:t>
            </a:r>
            <a:r>
              <a:rPr lang="pl-PL" sz="1700" dirty="0">
                <a:ea typeface="+mn-lt"/>
                <a:cs typeface="+mn-lt"/>
              </a:rPr>
              <a:t> </a:t>
            </a:r>
            <a:r>
              <a:rPr lang="pl-PL" sz="1700" dirty="0" err="1">
                <a:ea typeface="+mn-lt"/>
                <a:cs typeface="+mn-lt"/>
              </a:rPr>
              <a:t>together</a:t>
            </a:r>
            <a:r>
              <a:rPr lang="pl-PL" sz="1700" dirty="0">
                <a:ea typeface="+mn-lt"/>
                <a:cs typeface="+mn-lt"/>
              </a:rPr>
              <a:t> in </a:t>
            </a:r>
            <a:r>
              <a:rPr lang="pl-PL" sz="1700" dirty="0" err="1">
                <a:ea typeface="+mn-lt"/>
                <a:cs typeface="+mn-lt"/>
              </a:rPr>
              <a:t>an</a:t>
            </a:r>
            <a:r>
              <a:rPr lang="pl-PL" sz="1700" dirty="0">
                <a:ea typeface="+mn-lt"/>
                <a:cs typeface="+mn-lt"/>
              </a:rPr>
              <a:t> </a:t>
            </a:r>
            <a:r>
              <a:rPr lang="pl-PL" sz="1700" dirty="0" err="1">
                <a:ea typeface="+mn-lt"/>
                <a:cs typeface="+mn-lt"/>
              </a:rPr>
              <a:t>atmosphere</a:t>
            </a:r>
            <a:r>
              <a:rPr lang="pl-PL" sz="1700" dirty="0">
                <a:ea typeface="+mn-lt"/>
                <a:cs typeface="+mn-lt"/>
              </a:rPr>
              <a:t> of </a:t>
            </a:r>
            <a:r>
              <a:rPr lang="pl-PL" sz="1700" dirty="0" err="1">
                <a:ea typeface="+mn-lt"/>
                <a:cs typeface="+mn-lt"/>
              </a:rPr>
              <a:t>shared</a:t>
            </a:r>
            <a:r>
              <a:rPr lang="pl-PL" sz="1700" dirty="0">
                <a:ea typeface="+mn-lt"/>
                <a:cs typeface="+mn-lt"/>
              </a:rPr>
              <a:t> </a:t>
            </a:r>
            <a:r>
              <a:rPr lang="pl-PL" sz="1700" dirty="0" err="1">
                <a:ea typeface="+mn-lt"/>
                <a:cs typeface="+mn-lt"/>
              </a:rPr>
              <a:t>fun</a:t>
            </a:r>
            <a:r>
              <a:rPr lang="pl-PL" sz="1700" dirty="0">
                <a:ea typeface="+mn-lt"/>
                <a:cs typeface="+mn-lt"/>
              </a:rPr>
              <a:t>.</a:t>
            </a:r>
            <a:endParaRPr lang="pl-PL" dirty="0">
              <a:ea typeface="+mn-lt"/>
              <a:cs typeface="+mn-lt"/>
            </a:endParaRPr>
          </a:p>
          <a:p>
            <a:r>
              <a:rPr lang="pl-PL" sz="1700" dirty="0">
                <a:ea typeface="+mn-lt"/>
                <a:cs typeface="+mn-lt"/>
              </a:rPr>
              <a:t> </a:t>
            </a:r>
            <a:r>
              <a:rPr lang="pl-PL" sz="1700" b="1" dirty="0" err="1">
                <a:ea typeface="+mn-lt"/>
                <a:cs typeface="+mn-lt"/>
              </a:rPr>
              <a:t>Themed</a:t>
            </a:r>
            <a:r>
              <a:rPr lang="pl-PL" sz="1700" b="1" dirty="0">
                <a:ea typeface="+mn-lt"/>
                <a:cs typeface="+mn-lt"/>
              </a:rPr>
              <a:t> </a:t>
            </a:r>
            <a:r>
              <a:rPr lang="pl-PL" sz="1700" b="1" dirty="0" err="1">
                <a:ea typeface="+mn-lt"/>
                <a:cs typeface="+mn-lt"/>
              </a:rPr>
              <a:t>Workshops</a:t>
            </a:r>
            <a:r>
              <a:rPr lang="pl-PL" sz="1700" b="1" dirty="0">
                <a:ea typeface="+mn-lt"/>
                <a:cs typeface="+mn-lt"/>
              </a:rPr>
              <a:t>:</a:t>
            </a:r>
            <a:r>
              <a:rPr lang="pl-PL" sz="1700" dirty="0">
                <a:ea typeface="+mn-lt"/>
                <a:cs typeface="+mn-lt"/>
              </a:rPr>
              <a:t> We </a:t>
            </a:r>
            <a:r>
              <a:rPr lang="pl-PL" sz="1700" dirty="0" err="1">
                <a:ea typeface="+mn-lt"/>
                <a:cs typeface="+mn-lt"/>
              </a:rPr>
              <a:t>provided</a:t>
            </a:r>
            <a:r>
              <a:rPr lang="pl-PL" sz="1700" dirty="0">
                <a:ea typeface="+mn-lt"/>
                <a:cs typeface="+mn-lt"/>
              </a:rPr>
              <a:t> </a:t>
            </a:r>
            <a:r>
              <a:rPr lang="pl-PL" sz="1700" dirty="0" err="1">
                <a:ea typeface="+mn-lt"/>
                <a:cs typeface="+mn-lt"/>
              </a:rPr>
              <a:t>parents</a:t>
            </a:r>
            <a:r>
              <a:rPr lang="pl-PL" sz="1700" dirty="0">
                <a:ea typeface="+mn-lt"/>
                <a:cs typeface="+mn-lt"/>
              </a:rPr>
              <a:t> with </a:t>
            </a:r>
            <a:r>
              <a:rPr lang="pl-PL" sz="1700" dirty="0" err="1">
                <a:ea typeface="+mn-lt"/>
                <a:cs typeface="+mn-lt"/>
              </a:rPr>
              <a:t>knowledge</a:t>
            </a:r>
            <a:r>
              <a:rPr lang="pl-PL" sz="1700" dirty="0">
                <a:ea typeface="+mn-lt"/>
                <a:cs typeface="+mn-lt"/>
              </a:rPr>
              <a:t> </a:t>
            </a:r>
            <a:r>
              <a:rPr lang="pl-PL" sz="1700" dirty="0" err="1">
                <a:ea typeface="+mn-lt"/>
                <a:cs typeface="+mn-lt"/>
              </a:rPr>
              <a:t>about</a:t>
            </a:r>
            <a:r>
              <a:rPr lang="pl-PL" sz="1700" dirty="0">
                <a:ea typeface="+mn-lt"/>
                <a:cs typeface="+mn-lt"/>
              </a:rPr>
              <a:t> </a:t>
            </a:r>
            <a:r>
              <a:rPr lang="pl-PL" sz="1700" dirty="0" err="1">
                <a:ea typeface="+mn-lt"/>
                <a:cs typeface="+mn-lt"/>
              </a:rPr>
              <a:t>autism</a:t>
            </a:r>
            <a:r>
              <a:rPr lang="pl-PL" sz="1700" dirty="0">
                <a:ea typeface="+mn-lt"/>
                <a:cs typeface="+mn-lt"/>
              </a:rPr>
              <a:t> and </a:t>
            </a:r>
            <a:r>
              <a:rPr lang="pl-PL" sz="1700" dirty="0" err="1">
                <a:ea typeface="+mn-lt"/>
                <a:cs typeface="+mn-lt"/>
              </a:rPr>
              <a:t>ways</a:t>
            </a:r>
            <a:r>
              <a:rPr lang="pl-PL" sz="1700" dirty="0">
                <a:ea typeface="+mn-lt"/>
                <a:cs typeface="+mn-lt"/>
              </a:rPr>
              <a:t> to </a:t>
            </a:r>
            <a:r>
              <a:rPr lang="pl-PL" sz="1700" dirty="0" err="1">
                <a:ea typeface="+mn-lt"/>
                <a:cs typeface="+mn-lt"/>
              </a:rPr>
              <a:t>support</a:t>
            </a:r>
            <a:r>
              <a:rPr lang="pl-PL" sz="1700" dirty="0">
                <a:ea typeface="+mn-lt"/>
                <a:cs typeface="+mn-lt"/>
              </a:rPr>
              <a:t> </a:t>
            </a:r>
            <a:r>
              <a:rPr lang="pl-PL" sz="1700" dirty="0" err="1">
                <a:ea typeface="+mn-lt"/>
                <a:cs typeface="+mn-lt"/>
              </a:rPr>
              <a:t>their</a:t>
            </a:r>
            <a:r>
              <a:rPr lang="pl-PL" sz="1700" dirty="0">
                <a:ea typeface="+mn-lt"/>
                <a:cs typeface="+mn-lt"/>
              </a:rPr>
              <a:t> </a:t>
            </a:r>
            <a:r>
              <a:rPr lang="pl-PL" sz="1700" dirty="0" err="1">
                <a:ea typeface="+mn-lt"/>
                <a:cs typeface="+mn-lt"/>
              </a:rPr>
              <a:t>children</a:t>
            </a:r>
            <a:r>
              <a:rPr lang="pl-PL" sz="1700" dirty="0">
                <a:ea typeface="+mn-lt"/>
                <a:cs typeface="+mn-lt"/>
              </a:rPr>
              <a:t>.</a:t>
            </a:r>
            <a:endParaRPr lang="pl-PL" dirty="0">
              <a:ea typeface="+mn-lt"/>
              <a:cs typeface="+mn-lt"/>
            </a:endParaRPr>
          </a:p>
          <a:p>
            <a:r>
              <a:rPr lang="pl-PL" sz="1700" dirty="0">
                <a:ea typeface="+mn-lt"/>
                <a:cs typeface="+mn-lt"/>
              </a:rPr>
              <a:t> </a:t>
            </a:r>
            <a:r>
              <a:rPr lang="pl-PL" sz="1700" b="1" dirty="0" err="1">
                <a:ea typeface="+mn-lt"/>
                <a:cs typeface="+mn-lt"/>
              </a:rPr>
              <a:t>Christmas</a:t>
            </a:r>
            <a:r>
              <a:rPr lang="pl-PL" sz="1700" b="1" dirty="0">
                <a:ea typeface="+mn-lt"/>
                <a:cs typeface="+mn-lt"/>
              </a:rPr>
              <a:t> Party:</a:t>
            </a:r>
            <a:r>
              <a:rPr lang="pl-PL" sz="1700" dirty="0">
                <a:ea typeface="+mn-lt"/>
                <a:cs typeface="+mn-lt"/>
              </a:rPr>
              <a:t> We </a:t>
            </a:r>
            <a:r>
              <a:rPr lang="pl-PL" sz="1700" dirty="0" err="1">
                <a:ea typeface="+mn-lt"/>
                <a:cs typeface="+mn-lt"/>
              </a:rPr>
              <a:t>organized</a:t>
            </a:r>
            <a:r>
              <a:rPr lang="pl-PL" sz="1700" dirty="0">
                <a:ea typeface="+mn-lt"/>
                <a:cs typeface="+mn-lt"/>
              </a:rPr>
              <a:t> </a:t>
            </a:r>
            <a:r>
              <a:rPr lang="pl-PL" sz="1700" dirty="0" err="1">
                <a:ea typeface="+mn-lt"/>
                <a:cs typeface="+mn-lt"/>
              </a:rPr>
              <a:t>tree</a:t>
            </a:r>
            <a:r>
              <a:rPr lang="pl-PL" sz="1700" dirty="0">
                <a:ea typeface="+mn-lt"/>
                <a:cs typeface="+mn-lt"/>
              </a:rPr>
              <a:t> </a:t>
            </a:r>
            <a:r>
              <a:rPr lang="pl-PL" sz="1700" dirty="0" err="1">
                <a:ea typeface="+mn-lt"/>
                <a:cs typeface="+mn-lt"/>
              </a:rPr>
              <a:t>decorating</a:t>
            </a:r>
            <a:r>
              <a:rPr lang="pl-PL" sz="1700" dirty="0">
                <a:ea typeface="+mn-lt"/>
                <a:cs typeface="+mn-lt"/>
              </a:rPr>
              <a:t>, </a:t>
            </a:r>
            <a:r>
              <a:rPr lang="pl-PL" sz="1700" dirty="0" err="1">
                <a:ea typeface="+mn-lt"/>
                <a:cs typeface="+mn-lt"/>
              </a:rPr>
              <a:t>gifts</a:t>
            </a:r>
            <a:r>
              <a:rPr lang="pl-PL" sz="1700" dirty="0">
                <a:ea typeface="+mn-lt"/>
                <a:cs typeface="+mn-lt"/>
              </a:rPr>
              <a:t>, and </a:t>
            </a:r>
            <a:r>
              <a:rPr lang="pl-PL" sz="1700" dirty="0" err="1">
                <a:ea typeface="+mn-lt"/>
                <a:cs typeface="+mn-lt"/>
              </a:rPr>
              <a:t>activities</a:t>
            </a:r>
            <a:r>
              <a:rPr lang="pl-PL" sz="1700" dirty="0">
                <a:ea typeface="+mn-lt"/>
                <a:cs typeface="+mn-lt"/>
              </a:rPr>
              <a:t> for </a:t>
            </a:r>
            <a:r>
              <a:rPr lang="pl-PL" sz="1700" dirty="0" err="1">
                <a:ea typeface="+mn-lt"/>
                <a:cs typeface="+mn-lt"/>
              </a:rPr>
              <a:t>children</a:t>
            </a:r>
            <a:r>
              <a:rPr lang="pl-PL" sz="1700" dirty="0">
                <a:ea typeface="+mn-lt"/>
                <a:cs typeface="+mn-lt"/>
              </a:rPr>
              <a:t>. </a:t>
            </a:r>
            <a:endParaRPr lang="pl-PL" b="1" dirty="0">
              <a:ea typeface="+mn-lt"/>
              <a:cs typeface="+mn-lt"/>
            </a:endParaRPr>
          </a:p>
          <a:p>
            <a:r>
              <a:rPr lang="pl-PL" sz="1700" b="1" dirty="0">
                <a:ea typeface="+mn-lt"/>
                <a:cs typeface="+mn-lt"/>
              </a:rPr>
              <a:t>Carnival Party:</a:t>
            </a:r>
            <a:r>
              <a:rPr lang="pl-PL" sz="1700" dirty="0">
                <a:ea typeface="+mn-lt"/>
                <a:cs typeface="+mn-lt"/>
              </a:rPr>
              <a:t> </a:t>
            </a:r>
            <a:r>
              <a:rPr lang="pl-PL" sz="1700" dirty="0" err="1">
                <a:ea typeface="+mn-lt"/>
                <a:cs typeface="+mn-lt"/>
              </a:rPr>
              <a:t>More</a:t>
            </a:r>
            <a:r>
              <a:rPr lang="pl-PL" sz="1700" dirty="0">
                <a:ea typeface="+mn-lt"/>
                <a:cs typeface="+mn-lt"/>
              </a:rPr>
              <a:t> and </a:t>
            </a:r>
            <a:r>
              <a:rPr lang="pl-PL" sz="1700" dirty="0" err="1">
                <a:ea typeface="+mn-lt"/>
                <a:cs typeface="+mn-lt"/>
              </a:rPr>
              <a:t>more</a:t>
            </a:r>
            <a:r>
              <a:rPr lang="pl-PL" sz="1700" dirty="0">
                <a:ea typeface="+mn-lt"/>
                <a:cs typeface="+mn-lt"/>
              </a:rPr>
              <a:t> </a:t>
            </a:r>
            <a:r>
              <a:rPr lang="pl-PL" sz="1700" dirty="0" err="1">
                <a:ea typeface="+mn-lt"/>
                <a:cs typeface="+mn-lt"/>
              </a:rPr>
              <a:t>people</a:t>
            </a:r>
            <a:r>
              <a:rPr lang="pl-PL" sz="1700" dirty="0">
                <a:ea typeface="+mn-lt"/>
                <a:cs typeface="+mn-lt"/>
              </a:rPr>
              <a:t> </a:t>
            </a:r>
            <a:r>
              <a:rPr lang="pl-PL" sz="1700" dirty="0" err="1">
                <a:ea typeface="+mn-lt"/>
                <a:cs typeface="+mn-lt"/>
              </a:rPr>
              <a:t>are</a:t>
            </a:r>
            <a:r>
              <a:rPr lang="pl-PL" sz="1700" dirty="0">
                <a:ea typeface="+mn-lt"/>
                <a:cs typeface="+mn-lt"/>
              </a:rPr>
              <a:t> </a:t>
            </a:r>
            <a:r>
              <a:rPr lang="pl-PL" sz="1700" dirty="0" err="1">
                <a:ea typeface="+mn-lt"/>
                <a:cs typeface="+mn-lt"/>
              </a:rPr>
              <a:t>benefiting</a:t>
            </a:r>
            <a:r>
              <a:rPr lang="pl-PL" sz="1700" dirty="0">
                <a:ea typeface="+mn-lt"/>
                <a:cs typeface="+mn-lt"/>
              </a:rPr>
              <a:t> from </a:t>
            </a:r>
            <a:r>
              <a:rPr lang="pl-PL" sz="1700" dirty="0" err="1">
                <a:ea typeface="+mn-lt"/>
                <a:cs typeface="+mn-lt"/>
              </a:rPr>
              <a:t>our</a:t>
            </a:r>
            <a:r>
              <a:rPr lang="pl-PL" sz="1700" dirty="0">
                <a:ea typeface="+mn-lt"/>
                <a:cs typeface="+mn-lt"/>
              </a:rPr>
              <a:t> </a:t>
            </a:r>
            <a:r>
              <a:rPr lang="pl-PL" sz="1700" dirty="0" err="1">
                <a:ea typeface="+mn-lt"/>
                <a:cs typeface="+mn-lt"/>
              </a:rPr>
              <a:t>initiatives</a:t>
            </a:r>
            <a:r>
              <a:rPr lang="pl-PL" sz="1700" dirty="0">
                <a:ea typeface="+mn-lt"/>
                <a:cs typeface="+mn-lt"/>
              </a:rPr>
              <a:t>. Sensory Integration </a:t>
            </a:r>
            <a:r>
              <a:rPr lang="pl-PL" sz="1700" dirty="0" err="1">
                <a:ea typeface="+mn-lt"/>
                <a:cs typeface="+mn-lt"/>
              </a:rPr>
              <a:t>always</a:t>
            </a:r>
            <a:r>
              <a:rPr lang="pl-PL" sz="1700" dirty="0">
                <a:ea typeface="+mn-lt"/>
                <a:cs typeface="+mn-lt"/>
              </a:rPr>
              <a:t> </a:t>
            </a:r>
            <a:r>
              <a:rPr lang="pl-PL" sz="1700" dirty="0" err="1">
                <a:ea typeface="+mn-lt"/>
                <a:cs typeface="+mn-lt"/>
              </a:rPr>
              <a:t>has</a:t>
            </a:r>
            <a:r>
              <a:rPr lang="pl-PL" sz="1700" dirty="0">
                <a:ea typeface="+mn-lt"/>
                <a:cs typeface="+mn-lt"/>
              </a:rPr>
              <a:t> to be on the </a:t>
            </a:r>
            <a:r>
              <a:rPr lang="pl-PL" sz="1700" dirty="0" err="1">
                <a:ea typeface="+mn-lt"/>
                <a:cs typeface="+mn-lt"/>
              </a:rPr>
              <a:t>first</a:t>
            </a:r>
            <a:r>
              <a:rPr lang="pl-PL" sz="1700" dirty="0">
                <a:ea typeface="+mn-lt"/>
                <a:cs typeface="+mn-lt"/>
              </a:rPr>
              <a:t> place.</a:t>
            </a:r>
            <a:endParaRPr lang="pl-PL" dirty="0">
              <a:ea typeface="+mn-lt"/>
              <a:cs typeface="+mn-lt"/>
            </a:endParaRPr>
          </a:p>
          <a:p>
            <a:endParaRPr lang="pl-PL" dirty="0"/>
          </a:p>
          <a:p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70A5D584-D390-666A-ACE9-565B8059950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790" r="21790"/>
          <a:stretch/>
        </p:blipFill>
        <p:spPr>
          <a:xfrm>
            <a:off x="5313225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923663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1">
            <a:extLst>
              <a:ext uri="{FF2B5EF4-FFF2-40B4-BE49-F238E27FC236}">
                <a16:creationId xmlns:a16="http://schemas.microsoft.com/office/drawing/2014/main" id="{C9002B31-A065-494A-B889-DFEFD7D890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3">
            <a:extLst>
              <a:ext uri="{FF2B5EF4-FFF2-40B4-BE49-F238E27FC236}">
                <a16:creationId xmlns:a16="http://schemas.microsoft.com/office/drawing/2014/main" id="{CB018903-3549-4A3B-A9DF-B26757CAA9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E5D3F77-D07F-4F7D-97A2-E366830206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C6F5A2D-56A0-4ED7-A3E2-3CF67608FC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ytuł 1">
            <a:extLst>
              <a:ext uri="{FF2B5EF4-FFF2-40B4-BE49-F238E27FC236}">
                <a16:creationId xmlns:a16="http://schemas.microsoft.com/office/drawing/2014/main" id="{A2D6FB62-5DD6-F5E1-21E9-13F8FBBC8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8243" y="361688"/>
            <a:ext cx="2866695" cy="726224"/>
          </a:xfr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pl-PL" sz="2200" b="1" err="1">
                <a:latin typeface="Aptos"/>
              </a:rPr>
              <a:t>Summer</a:t>
            </a:r>
            <a:r>
              <a:rPr lang="pl-PL" sz="2200" b="1">
                <a:latin typeface="Aptos"/>
              </a:rPr>
              <a:t> </a:t>
            </a:r>
            <a:r>
              <a:rPr lang="pl-PL" sz="2200" b="1" err="1">
                <a:latin typeface="Aptos"/>
              </a:rPr>
              <a:t>Picnic</a:t>
            </a:r>
            <a:r>
              <a:rPr lang="pl-PL" sz="2200" b="1">
                <a:latin typeface="Aptos"/>
              </a:rPr>
              <a:t> 2024</a:t>
            </a:r>
            <a:endParaRPr lang="en-US">
              <a:ea typeface="+mj-ea"/>
              <a:cs typeface="+mj-cs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4A0D6F3F-523E-DF23-EC9E-F88E2958EA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74" r="34760" b="1"/>
          <a:stretch/>
        </p:blipFill>
        <p:spPr>
          <a:xfrm>
            <a:off x="550863" y="1557336"/>
            <a:ext cx="2638800" cy="4752000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FDEF0CEC-1940-509E-D9C1-D467614FB9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8" r="37376" b="-3"/>
          <a:stretch/>
        </p:blipFill>
        <p:spPr>
          <a:xfrm>
            <a:off x="6184123" y="1557339"/>
            <a:ext cx="2638800" cy="4752000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78750B0A-2666-DB5B-9DE5-938D26EB31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5929" y="1500182"/>
            <a:ext cx="2590365" cy="4808546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516A6243-E0CA-B18D-FB67-5C4A988963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13" r="28215" b="-3"/>
          <a:stretch/>
        </p:blipFill>
        <p:spPr>
          <a:xfrm>
            <a:off x="9000752" y="1557341"/>
            <a:ext cx="2638800" cy="4751387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19130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1">
            <a:extLst>
              <a:ext uri="{FF2B5EF4-FFF2-40B4-BE49-F238E27FC236}">
                <a16:creationId xmlns:a16="http://schemas.microsoft.com/office/drawing/2014/main" id="{C9002B31-A065-494A-B889-DFEFD7D890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3">
            <a:extLst>
              <a:ext uri="{FF2B5EF4-FFF2-40B4-BE49-F238E27FC236}">
                <a16:creationId xmlns:a16="http://schemas.microsoft.com/office/drawing/2014/main" id="{CB018903-3549-4A3B-A9DF-B26757CAA9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E5D3F77-D07F-4F7D-97A2-E366830206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C6F5A2D-56A0-4ED7-A3E2-3CF67608FC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ytuł 1">
            <a:extLst>
              <a:ext uri="{FF2B5EF4-FFF2-40B4-BE49-F238E27FC236}">
                <a16:creationId xmlns:a16="http://schemas.microsoft.com/office/drawing/2014/main" id="{B1B12F71-89D2-C1DA-221C-7325F924F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0932" y="563136"/>
            <a:ext cx="2831661" cy="726224"/>
          </a:xfr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pl-PL" sz="2200" b="1" dirty="0" err="1">
                <a:latin typeface="Aptos"/>
                <a:ea typeface="+mj-ea"/>
                <a:cs typeface="+mj-cs"/>
              </a:rPr>
              <a:t>Christmas</a:t>
            </a:r>
            <a:r>
              <a:rPr lang="pl-PL" sz="2200" b="1" dirty="0">
                <a:latin typeface="Aptos"/>
                <a:ea typeface="+mj-ea"/>
                <a:cs typeface="+mj-cs"/>
              </a:rPr>
              <a:t> Party </a:t>
            </a:r>
            <a:endParaRPr lang="en-US" dirty="0">
              <a:ea typeface="+mj-ea"/>
              <a:cs typeface="+mj-cs"/>
            </a:endParaRP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FAA9545C-A9C4-D758-C5A0-F0B378BE20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" r="16282"/>
          <a:stretch/>
        </p:blipFill>
        <p:spPr>
          <a:xfrm>
            <a:off x="550863" y="1557336"/>
            <a:ext cx="2638800" cy="4752000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3FF7913D-8F31-73F9-7CF1-4133AB2A78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88" r="820"/>
          <a:stretch/>
        </p:blipFill>
        <p:spPr>
          <a:xfrm>
            <a:off x="3367493" y="1557339"/>
            <a:ext cx="2638800" cy="4752000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5EC6752E-444F-A180-9321-00D4A02B05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76" r="29558" b="1"/>
          <a:stretch/>
        </p:blipFill>
        <p:spPr>
          <a:xfrm>
            <a:off x="6184123" y="1557339"/>
            <a:ext cx="2638800" cy="4752000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039E8785-28E8-A92E-04CB-75B7DF146F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45" r="33883" b="-3"/>
          <a:stretch/>
        </p:blipFill>
        <p:spPr>
          <a:xfrm>
            <a:off x="9000752" y="1557341"/>
            <a:ext cx="2638800" cy="4751387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284139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1">
            <a:extLst>
              <a:ext uri="{FF2B5EF4-FFF2-40B4-BE49-F238E27FC236}">
                <a16:creationId xmlns:a16="http://schemas.microsoft.com/office/drawing/2014/main" id="{72018E1B-E0B9-4440-AFF3-4112E50A27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ytuł 22">
            <a:extLst>
              <a:ext uri="{FF2B5EF4-FFF2-40B4-BE49-F238E27FC236}">
                <a16:creationId xmlns:a16="http://schemas.microsoft.com/office/drawing/2014/main" id="{8EFD43E7-99FB-1AAE-ADAC-6918F3357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90"/>
            <a:ext cx="10515600" cy="184001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z="5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Carnival Party 16.02.2025</a:t>
            </a:r>
            <a:endParaRPr lang="en-US" sz="52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5" name="Obraz 24">
            <a:extLst>
              <a:ext uri="{FF2B5EF4-FFF2-40B4-BE49-F238E27FC236}">
                <a16:creationId xmlns:a16="http://schemas.microsoft.com/office/drawing/2014/main" id="{5D525F79-ABCA-024A-C960-B40EAAF949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8" r="37860" b="-2"/>
          <a:stretch/>
        </p:blipFill>
        <p:spPr>
          <a:xfrm>
            <a:off x="182787" y="2558694"/>
            <a:ext cx="2827865" cy="3731891"/>
          </a:xfrm>
          <a:prstGeom prst="rect">
            <a:avLst/>
          </a:prstGeom>
        </p:spPr>
      </p:pic>
      <p:pic>
        <p:nvPicPr>
          <p:cNvPr id="26" name="Obraz 25">
            <a:extLst>
              <a:ext uri="{FF2B5EF4-FFF2-40B4-BE49-F238E27FC236}">
                <a16:creationId xmlns:a16="http://schemas.microsoft.com/office/drawing/2014/main" id="{2C9FFF5D-5478-51E2-A5A9-947A355CCA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14" r="19263" b="-2"/>
          <a:stretch/>
        </p:blipFill>
        <p:spPr>
          <a:xfrm>
            <a:off x="3180760" y="2558694"/>
            <a:ext cx="2827865" cy="3731891"/>
          </a:xfrm>
          <a:prstGeom prst="rect">
            <a:avLst/>
          </a:prstGeom>
        </p:spPr>
      </p:pic>
      <p:pic>
        <p:nvPicPr>
          <p:cNvPr id="24" name="Obraz 23">
            <a:extLst>
              <a:ext uri="{FF2B5EF4-FFF2-40B4-BE49-F238E27FC236}">
                <a16:creationId xmlns:a16="http://schemas.microsoft.com/office/drawing/2014/main" id="{CCE3F64F-58DA-9A17-94DD-35E9150C45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52" r="37423" b="-1"/>
          <a:stretch/>
        </p:blipFill>
        <p:spPr>
          <a:xfrm>
            <a:off x="6178733" y="2558694"/>
            <a:ext cx="2827865" cy="3731891"/>
          </a:xfrm>
          <a:prstGeom prst="rect">
            <a:avLst/>
          </a:prstGeom>
        </p:spPr>
      </p:pic>
      <p:pic>
        <p:nvPicPr>
          <p:cNvPr id="27" name="Obraz 26">
            <a:extLst>
              <a:ext uri="{FF2B5EF4-FFF2-40B4-BE49-F238E27FC236}">
                <a16:creationId xmlns:a16="http://schemas.microsoft.com/office/drawing/2014/main" id="{A1CF9631-E492-6C8D-081F-8243897FAE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72" r="21798" b="3"/>
          <a:stretch/>
        </p:blipFill>
        <p:spPr>
          <a:xfrm>
            <a:off x="9176706" y="2558694"/>
            <a:ext cx="2827865" cy="3731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6394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CC19940-9DA7-FB2F-E0BA-9C84A3981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887444"/>
            <a:ext cx="4955858" cy="1431933"/>
          </a:xfrm>
        </p:spPr>
        <p:txBody>
          <a:bodyPr anchor="b">
            <a:normAutofit fontScale="90000"/>
          </a:bodyPr>
          <a:lstStyle/>
          <a:p>
            <a:r>
              <a:rPr lang="pl-PL" sz="5400" b="1" err="1"/>
              <a:t>Upcoming</a:t>
            </a:r>
            <a:r>
              <a:rPr lang="pl-PL" sz="5400" b="1" dirty="0"/>
              <a:t> </a:t>
            </a:r>
            <a:br>
              <a:rPr lang="pl-PL" sz="5400" b="1"/>
            </a:br>
            <a:r>
              <a:rPr lang="pl-PL" sz="5400" b="1" err="1"/>
              <a:t>Events</a:t>
            </a:r>
            <a:r>
              <a:rPr lang="pl-PL" sz="5400" b="1"/>
              <a:t> </a:t>
            </a:r>
            <a:r>
              <a:rPr lang="en-US" sz="5400" b="1" dirty="0"/>
              <a:t>2025</a:t>
            </a:r>
            <a:endParaRPr lang="pl-PL" sz="5400" b="1" dirty="0"/>
          </a:p>
        </p:txBody>
      </p:sp>
      <p:sp>
        <p:nvSpPr>
          <p:cNvPr id="16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900587C-BE20-C2CA-0AEF-3939262A57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771299"/>
            <a:ext cx="4243589" cy="3966813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endParaRPr lang="en-US" dirty="0">
              <a:ea typeface="+mn-lt"/>
              <a:cs typeface="+mn-lt"/>
            </a:endParaRPr>
          </a:p>
          <a:p>
            <a:pPr>
              <a:buNone/>
            </a:pPr>
            <a:r>
              <a:rPr lang="pl-PL" sz="1700" b="1" dirty="0">
                <a:ea typeface="+mn-lt"/>
                <a:cs typeface="+mn-lt"/>
              </a:rPr>
              <a:t>World </a:t>
            </a:r>
            <a:r>
              <a:rPr lang="pl-PL" sz="1700" b="1" dirty="0" err="1">
                <a:ea typeface="+mn-lt"/>
                <a:cs typeface="+mn-lt"/>
              </a:rPr>
              <a:t>Autism</a:t>
            </a:r>
            <a:r>
              <a:rPr lang="pl-PL" sz="1700" b="1" dirty="0">
                <a:ea typeface="+mn-lt"/>
                <a:cs typeface="+mn-lt"/>
              </a:rPr>
              <a:t> </a:t>
            </a:r>
            <a:r>
              <a:rPr lang="pl-PL" sz="1700" b="1" dirty="0" err="1">
                <a:ea typeface="+mn-lt"/>
                <a:cs typeface="+mn-lt"/>
              </a:rPr>
              <a:t>Awareness</a:t>
            </a:r>
            <a:r>
              <a:rPr lang="pl-PL" sz="1700" b="1" dirty="0">
                <a:ea typeface="+mn-lt"/>
                <a:cs typeface="+mn-lt"/>
              </a:rPr>
              <a:t> Day</a:t>
            </a:r>
            <a:endParaRPr lang="en-US" dirty="0"/>
          </a:p>
          <a:p>
            <a:pPr>
              <a:buNone/>
            </a:pPr>
            <a:endParaRPr lang="pl-PL" sz="1700" dirty="0">
              <a:ea typeface="+mn-lt"/>
              <a:cs typeface="+mn-lt"/>
            </a:endParaRPr>
          </a:p>
          <a:p>
            <a:pPr>
              <a:buNone/>
            </a:pPr>
            <a:endParaRPr lang="pl-PL" sz="1700" dirty="0">
              <a:ea typeface="+mn-lt"/>
              <a:cs typeface="+mn-lt"/>
            </a:endParaRPr>
          </a:p>
          <a:p>
            <a:pPr>
              <a:buNone/>
            </a:pPr>
            <a:r>
              <a:rPr lang="pl-PL" sz="1700" b="1" dirty="0" err="1"/>
              <a:t>Summer</a:t>
            </a:r>
            <a:r>
              <a:rPr lang="pl-PL" sz="1700" b="1" dirty="0"/>
              <a:t> </a:t>
            </a:r>
            <a:r>
              <a:rPr lang="pl-PL" sz="1700" b="1" dirty="0" err="1"/>
              <a:t>Picnic</a:t>
            </a:r>
            <a:r>
              <a:rPr lang="pl-PL" sz="1700" b="1" dirty="0"/>
              <a:t> </a:t>
            </a:r>
            <a:endParaRPr lang="en-US" sz="1700" b="1" dirty="0"/>
          </a:p>
          <a:p>
            <a:endParaRPr lang="pl-PL" sz="1700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52B766CD-224A-D000-0823-169A9F9AB09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613" b="12613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946876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1" name="Rectangle 12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C123F3E1-745D-A7B5-B001-420E74498B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6105" y="504636"/>
            <a:ext cx="4488656" cy="1559301"/>
          </a:xfrm>
        </p:spPr>
        <p:txBody>
          <a:bodyPr>
            <a:normAutofit/>
          </a:bodyPr>
          <a:lstStyle/>
          <a:p>
            <a:r>
              <a:rPr lang="pl-PL" sz="4000" b="1" dirty="0" err="1"/>
              <a:t>Work</a:t>
            </a:r>
            <a:r>
              <a:rPr lang="pl-PL" sz="4000" b="1" dirty="0"/>
              <a:t> in </a:t>
            </a:r>
            <a:r>
              <a:rPr lang="pl-PL" sz="4000" b="1" dirty="0" err="1"/>
              <a:t>progress</a:t>
            </a:r>
            <a:r>
              <a:rPr lang="pl-PL" sz="4000" b="1" dirty="0"/>
              <a:t> ...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E26E6E63-0198-92CC-5DA4-228B24FAF5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225" y="1969294"/>
            <a:ext cx="3497263" cy="3497263"/>
          </a:xfrm>
        </p:spPr>
      </p:pic>
    </p:spTree>
    <p:extLst>
      <p:ext uri="{BB962C8B-B14F-4D97-AF65-F5344CB8AC3E}">
        <p14:creationId xmlns:p14="http://schemas.microsoft.com/office/powerpoint/2010/main" val="35283913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E8E28224-84A9-5FC0-6794-AD5B2F89C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873" y="754541"/>
            <a:ext cx="4999222" cy="1072221"/>
          </a:xfrm>
        </p:spPr>
        <p:txBody>
          <a:bodyPr anchor="b">
            <a:normAutofit/>
          </a:bodyPr>
          <a:lstStyle/>
          <a:p>
            <a:r>
              <a:rPr lang="pl-PL" sz="5000" b="1" err="1"/>
              <a:t>Why</a:t>
            </a:r>
            <a:r>
              <a:rPr lang="pl-PL" sz="5000" b="1"/>
              <a:t> </a:t>
            </a:r>
            <a:r>
              <a:rPr lang="pl-PL" sz="5000" b="1" err="1"/>
              <a:t>Support</a:t>
            </a:r>
            <a:r>
              <a:rPr lang="pl-PL" sz="5000" b="1"/>
              <a:t> </a:t>
            </a:r>
            <a:r>
              <a:rPr lang="pl-PL" sz="5000" b="1" err="1"/>
              <a:t>Us</a:t>
            </a:r>
            <a:r>
              <a:rPr lang="pl-PL" sz="5000" b="1"/>
              <a:t>?</a:t>
            </a:r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EB25201-2608-9F19-1B4C-A4CC892DAA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99174"/>
            <a:ext cx="4243589" cy="315425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sz="2000">
                <a:ea typeface="+mn-lt"/>
                <a:cs typeface="+mn-lt"/>
              </a:rPr>
              <a:t>We </a:t>
            </a:r>
            <a:r>
              <a:rPr lang="pl-PL" sz="2000" err="1">
                <a:ea typeface="+mn-lt"/>
                <a:cs typeface="+mn-lt"/>
              </a:rPr>
              <a:t>help</a:t>
            </a:r>
            <a:r>
              <a:rPr lang="pl-PL" sz="2000">
                <a:ea typeface="+mn-lt"/>
                <a:cs typeface="+mn-lt"/>
              </a:rPr>
              <a:t> </a:t>
            </a:r>
            <a:r>
              <a:rPr lang="pl-PL" sz="2000" err="1">
                <a:ea typeface="+mn-lt"/>
                <a:cs typeface="+mn-lt"/>
              </a:rPr>
              <a:t>children</a:t>
            </a:r>
            <a:r>
              <a:rPr lang="pl-PL" sz="2000">
                <a:ea typeface="+mn-lt"/>
                <a:cs typeface="+mn-lt"/>
              </a:rPr>
              <a:t> with SEN find joy in learning and integration.</a:t>
            </a:r>
          </a:p>
          <a:p>
            <a:r>
              <a:rPr lang="pl-PL" sz="2000">
                <a:ea typeface="+mn-lt"/>
                <a:cs typeface="+mn-lt"/>
              </a:rPr>
              <a:t>We </a:t>
            </a:r>
            <a:r>
              <a:rPr lang="pl-PL" sz="2000" err="1">
                <a:ea typeface="+mn-lt"/>
                <a:cs typeface="+mn-lt"/>
              </a:rPr>
              <a:t>provide</a:t>
            </a:r>
            <a:r>
              <a:rPr lang="pl-PL" sz="2000">
                <a:ea typeface="+mn-lt"/>
                <a:cs typeface="+mn-lt"/>
              </a:rPr>
              <a:t> </a:t>
            </a:r>
            <a:r>
              <a:rPr lang="pl-PL" sz="2000" err="1">
                <a:ea typeface="+mn-lt"/>
                <a:cs typeface="+mn-lt"/>
              </a:rPr>
              <a:t>parents</a:t>
            </a:r>
            <a:r>
              <a:rPr lang="pl-PL" sz="2000">
                <a:ea typeface="+mn-lt"/>
                <a:cs typeface="+mn-lt"/>
              </a:rPr>
              <a:t> with tools to better understand their children.</a:t>
            </a:r>
            <a:endParaRPr lang="pl-PL">
              <a:ea typeface="+mn-lt"/>
              <a:cs typeface="+mn-lt"/>
            </a:endParaRPr>
          </a:p>
          <a:p>
            <a:r>
              <a:rPr lang="pl-PL" sz="2000">
                <a:ea typeface="+mn-lt"/>
                <a:cs typeface="+mn-lt"/>
              </a:rPr>
              <a:t>We </a:t>
            </a:r>
            <a:r>
              <a:rPr lang="pl-PL" sz="2000" err="1">
                <a:ea typeface="+mn-lt"/>
                <a:cs typeface="+mn-lt"/>
              </a:rPr>
              <a:t>create</a:t>
            </a:r>
            <a:r>
              <a:rPr lang="pl-PL" sz="2000">
                <a:ea typeface="+mn-lt"/>
                <a:cs typeface="+mn-lt"/>
              </a:rPr>
              <a:t> a safe space where everyone is accepted.</a:t>
            </a:r>
            <a:endParaRPr lang="pl-PL">
              <a:ea typeface="+mn-lt"/>
              <a:cs typeface="+mn-lt"/>
            </a:endParaRPr>
          </a:p>
          <a:p>
            <a:r>
              <a:rPr lang="pl-PL" sz="2000" err="1">
                <a:ea typeface="+mn-lt"/>
                <a:cs typeface="+mn-lt"/>
              </a:rPr>
              <a:t>Collaborating</a:t>
            </a:r>
            <a:r>
              <a:rPr lang="pl-PL" sz="2000">
                <a:ea typeface="+mn-lt"/>
                <a:cs typeface="+mn-lt"/>
              </a:rPr>
              <a:t> with </a:t>
            </a:r>
            <a:r>
              <a:rPr lang="pl-PL" sz="2000" err="1">
                <a:ea typeface="+mn-lt"/>
                <a:cs typeface="+mn-lt"/>
              </a:rPr>
              <a:t>us</a:t>
            </a:r>
            <a:r>
              <a:rPr lang="pl-PL" sz="2000">
                <a:ea typeface="+mn-lt"/>
                <a:cs typeface="+mn-lt"/>
              </a:rPr>
              <a:t> </a:t>
            </a:r>
            <a:r>
              <a:rPr lang="pl-PL" sz="2000" err="1">
                <a:ea typeface="+mn-lt"/>
                <a:cs typeface="+mn-lt"/>
              </a:rPr>
              <a:t>is</a:t>
            </a:r>
            <a:r>
              <a:rPr lang="pl-PL" sz="2000">
                <a:ea typeface="+mn-lt"/>
                <a:cs typeface="+mn-lt"/>
              </a:rPr>
              <a:t> </a:t>
            </a:r>
            <a:r>
              <a:rPr lang="pl-PL" sz="2000" err="1">
                <a:ea typeface="+mn-lt"/>
                <a:cs typeface="+mn-lt"/>
              </a:rPr>
              <a:t>an</a:t>
            </a:r>
            <a:r>
              <a:rPr lang="pl-PL" sz="2000">
                <a:ea typeface="+mn-lt"/>
                <a:cs typeface="+mn-lt"/>
              </a:rPr>
              <a:t> investment in the </a:t>
            </a:r>
            <a:r>
              <a:rPr lang="pl-PL" sz="2000" err="1">
                <a:ea typeface="+mn-lt"/>
                <a:cs typeface="+mn-lt"/>
              </a:rPr>
              <a:t>future</a:t>
            </a:r>
            <a:r>
              <a:rPr lang="pl-PL" sz="2000">
                <a:ea typeface="+mn-lt"/>
                <a:cs typeface="+mn-lt"/>
              </a:rPr>
              <a:t> of </a:t>
            </a:r>
            <a:r>
              <a:rPr lang="pl-PL" sz="2000" err="1">
                <a:ea typeface="+mn-lt"/>
                <a:cs typeface="+mn-lt"/>
              </a:rPr>
              <a:t>children</a:t>
            </a:r>
            <a:r>
              <a:rPr lang="pl-PL" sz="2000">
                <a:ea typeface="+mn-lt"/>
                <a:cs typeface="+mn-lt"/>
              </a:rPr>
              <a:t>.</a:t>
            </a:r>
            <a:endParaRPr lang="pl-PL">
              <a:ea typeface="+mn-lt"/>
              <a:cs typeface="+mn-lt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48009653-8024-6A14-3436-CB818396B9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10" r="20137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790222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A5CF6D0-E506-F778-89D3-9F75C79135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719" y="215873"/>
            <a:ext cx="2630005" cy="827928"/>
          </a:xfrm>
        </p:spPr>
        <p:txBody>
          <a:bodyPr anchor="b">
            <a:normAutofit/>
          </a:bodyPr>
          <a:lstStyle/>
          <a:p>
            <a:r>
              <a:rPr lang="pl-PL" sz="3200" b="1" err="1"/>
              <a:t>Our</a:t>
            </a:r>
            <a:r>
              <a:rPr lang="pl-PL" sz="3200" b="1"/>
              <a:t> </a:t>
            </a:r>
            <a:r>
              <a:rPr lang="pl-PL" sz="3200" b="1" err="1"/>
              <a:t>Followers</a:t>
            </a:r>
            <a:r>
              <a:rPr lang="pl-PL" sz="3200" dirty="0"/>
              <a:t> </a:t>
            </a:r>
          </a:p>
        </p:txBody>
      </p:sp>
      <p:pic>
        <p:nvPicPr>
          <p:cNvPr id="7" name="Symbol zastępczy zawartości 6">
            <a:extLst>
              <a:ext uri="{FF2B5EF4-FFF2-40B4-BE49-F238E27FC236}">
                <a16:creationId xmlns:a16="http://schemas.microsoft.com/office/drawing/2014/main" id="{BE4DB2B9-0211-CA6A-B0C1-4E0479FBC6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219" y="1134971"/>
            <a:ext cx="2600581" cy="4953488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6C27A6B6-963E-910D-A228-90163F0534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7308" y="1134971"/>
            <a:ext cx="2489125" cy="4953483"/>
          </a:xfrm>
          <a:prstGeom prst="rect">
            <a:avLst/>
          </a:prstGeo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490C91B4-0025-2A9E-7631-5B797DF8D6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63304" y="1245959"/>
            <a:ext cx="3240264" cy="3447832"/>
          </a:xfrm>
        </p:spPr>
        <p:txBody>
          <a:bodyPr anchor="t">
            <a:normAutofit lnSpcReduction="10000"/>
          </a:bodyPr>
          <a:lstStyle/>
          <a:p>
            <a:pPr>
              <a:buNone/>
            </a:pPr>
            <a:r>
              <a:rPr lang="pl-PL" sz="2000" b="1" err="1">
                <a:ea typeface="+mn-lt"/>
                <a:cs typeface="+mn-lt"/>
              </a:rPr>
              <a:t>Picnic</a:t>
            </a:r>
            <a:r>
              <a:rPr lang="pl-PL" sz="2000" b="1">
                <a:ea typeface="+mn-lt"/>
                <a:cs typeface="+mn-lt"/>
              </a:rPr>
              <a:t>:</a:t>
            </a:r>
            <a:r>
              <a:rPr lang="pl-PL" sz="2000">
                <a:ea typeface="+mn-lt"/>
                <a:cs typeface="+mn-lt"/>
              </a:rPr>
              <a:t> </a:t>
            </a:r>
            <a:r>
              <a:rPr lang="pl-PL" sz="2000" err="1">
                <a:ea typeface="+mn-lt"/>
                <a:cs typeface="+mn-lt"/>
              </a:rPr>
              <a:t>More</a:t>
            </a:r>
            <a:r>
              <a:rPr lang="pl-PL" sz="2000">
                <a:ea typeface="+mn-lt"/>
                <a:cs typeface="+mn-lt"/>
              </a:rPr>
              <a:t> </a:t>
            </a:r>
            <a:r>
              <a:rPr lang="pl-PL" sz="2000" err="1">
                <a:ea typeface="+mn-lt"/>
                <a:cs typeface="+mn-lt"/>
              </a:rPr>
              <a:t>than</a:t>
            </a:r>
            <a:r>
              <a:rPr lang="pl-PL" sz="2000">
                <a:ea typeface="+mn-lt"/>
                <a:cs typeface="+mn-lt"/>
              </a:rPr>
              <a:t> 200</a:t>
            </a:r>
            <a:endParaRPr lang="en-US">
              <a:ea typeface="+mn-lt"/>
              <a:cs typeface="+mn-lt"/>
            </a:endParaRPr>
          </a:p>
          <a:p>
            <a:pPr>
              <a:buNone/>
            </a:pPr>
            <a:r>
              <a:rPr lang="pl-PL" sz="2000" err="1">
                <a:ea typeface="+mn-lt"/>
                <a:cs typeface="+mn-lt"/>
              </a:rPr>
              <a:t>people</a:t>
            </a:r>
            <a:r>
              <a:rPr lang="pl-PL" sz="2000">
                <a:ea typeface="+mn-lt"/>
                <a:cs typeface="+mn-lt"/>
              </a:rPr>
              <a:t> </a:t>
            </a:r>
            <a:r>
              <a:rPr lang="pl-PL" sz="2000" err="1">
                <a:ea typeface="+mn-lt"/>
                <a:cs typeface="+mn-lt"/>
              </a:rPr>
              <a:t>attended</a:t>
            </a:r>
            <a:r>
              <a:rPr lang="pl-PL" sz="2000">
                <a:ea typeface="+mn-lt"/>
                <a:cs typeface="+mn-lt"/>
              </a:rPr>
              <a:t>.</a:t>
            </a:r>
            <a:endParaRPr lang="en-US"/>
          </a:p>
          <a:p>
            <a:pPr>
              <a:buNone/>
            </a:pPr>
            <a:endParaRPr lang="pl-PL" sz="2000">
              <a:ea typeface="+mn-lt"/>
              <a:cs typeface="+mn-lt"/>
            </a:endParaRPr>
          </a:p>
          <a:p>
            <a:pPr>
              <a:buNone/>
            </a:pPr>
            <a:endParaRPr lang="pl-PL" sz="2000">
              <a:ea typeface="+mn-lt"/>
              <a:cs typeface="+mn-lt"/>
            </a:endParaRPr>
          </a:p>
          <a:p>
            <a:pPr>
              <a:buNone/>
            </a:pPr>
            <a:r>
              <a:rPr lang="pl-PL" sz="2000" b="1" err="1">
                <a:ea typeface="+mn-lt"/>
                <a:cs typeface="+mn-lt"/>
              </a:rPr>
              <a:t>Christmas</a:t>
            </a:r>
            <a:r>
              <a:rPr lang="pl-PL" sz="2000" b="1">
                <a:ea typeface="+mn-lt"/>
                <a:cs typeface="+mn-lt"/>
              </a:rPr>
              <a:t> Party:</a:t>
            </a:r>
            <a:r>
              <a:rPr lang="pl-PL" sz="2000">
                <a:ea typeface="+mn-lt"/>
                <a:cs typeface="+mn-lt"/>
              </a:rPr>
              <a:t> </a:t>
            </a:r>
            <a:r>
              <a:rPr lang="pl-PL" sz="2000" err="1">
                <a:ea typeface="+mn-lt"/>
                <a:cs typeface="+mn-lt"/>
              </a:rPr>
              <a:t>Over</a:t>
            </a:r>
            <a:r>
              <a:rPr lang="pl-PL" sz="2000">
                <a:ea typeface="+mn-lt"/>
                <a:cs typeface="+mn-lt"/>
              </a:rPr>
              <a:t> 90</a:t>
            </a:r>
            <a:endParaRPr lang="pl-PL">
              <a:ea typeface="+mn-lt"/>
              <a:cs typeface="+mn-lt"/>
            </a:endParaRPr>
          </a:p>
          <a:p>
            <a:pPr>
              <a:buNone/>
            </a:pPr>
            <a:r>
              <a:rPr lang="pl-PL" sz="2000" err="1">
                <a:ea typeface="+mn-lt"/>
                <a:cs typeface="+mn-lt"/>
              </a:rPr>
              <a:t>children</a:t>
            </a:r>
            <a:r>
              <a:rPr lang="pl-PL" sz="2000">
                <a:ea typeface="+mn-lt"/>
                <a:cs typeface="+mn-lt"/>
              </a:rPr>
              <a:t>, </a:t>
            </a:r>
            <a:r>
              <a:rPr lang="pl-PL" sz="2000" err="1">
                <a:ea typeface="+mn-lt"/>
                <a:cs typeface="+mn-lt"/>
              </a:rPr>
              <a:t>along</a:t>
            </a:r>
            <a:r>
              <a:rPr lang="pl-PL" sz="2000">
                <a:ea typeface="+mn-lt"/>
                <a:cs typeface="+mn-lt"/>
              </a:rPr>
              <a:t> with </a:t>
            </a:r>
            <a:r>
              <a:rPr lang="pl-PL" sz="2000" err="1">
                <a:ea typeface="+mn-lt"/>
                <a:cs typeface="+mn-lt"/>
              </a:rPr>
              <a:t>their</a:t>
            </a:r>
            <a:endParaRPr lang="pl-PL" err="1">
              <a:ea typeface="+mn-lt"/>
              <a:cs typeface="+mn-lt"/>
            </a:endParaRPr>
          </a:p>
          <a:p>
            <a:pPr>
              <a:buNone/>
            </a:pPr>
            <a:r>
              <a:rPr lang="pl-PL" sz="2000" err="1">
                <a:ea typeface="+mn-lt"/>
                <a:cs typeface="+mn-lt"/>
              </a:rPr>
              <a:t>families</a:t>
            </a:r>
            <a:r>
              <a:rPr lang="pl-PL" sz="2000">
                <a:ea typeface="+mn-lt"/>
                <a:cs typeface="+mn-lt"/>
              </a:rPr>
              <a:t> and </a:t>
            </a:r>
            <a:r>
              <a:rPr lang="pl-PL" sz="2000" err="1">
                <a:ea typeface="+mn-lt"/>
                <a:cs typeface="+mn-lt"/>
              </a:rPr>
              <a:t>friends</a:t>
            </a:r>
            <a:r>
              <a:rPr lang="pl-PL" sz="2000">
                <a:ea typeface="+mn-lt"/>
                <a:cs typeface="+mn-lt"/>
              </a:rPr>
              <a:t>,</a:t>
            </a:r>
            <a:endParaRPr lang="pl-PL">
              <a:ea typeface="+mn-lt"/>
              <a:cs typeface="+mn-lt"/>
            </a:endParaRPr>
          </a:p>
          <a:p>
            <a:pPr>
              <a:buNone/>
            </a:pPr>
            <a:r>
              <a:rPr lang="pl-PL" sz="2000" err="1">
                <a:ea typeface="+mn-lt"/>
                <a:cs typeface="+mn-lt"/>
              </a:rPr>
              <a:t>participated</a:t>
            </a:r>
            <a:r>
              <a:rPr lang="pl-PL" sz="2000">
                <a:ea typeface="+mn-lt"/>
                <a:cs typeface="+mn-lt"/>
              </a:rPr>
              <a:t> in </a:t>
            </a:r>
            <a:r>
              <a:rPr lang="pl-PL" sz="2000" err="1">
                <a:ea typeface="+mn-lt"/>
                <a:cs typeface="+mn-lt"/>
              </a:rPr>
              <a:t>our</a:t>
            </a:r>
            <a:r>
              <a:rPr lang="pl-PL" sz="2000">
                <a:ea typeface="+mn-lt"/>
                <a:cs typeface="+mn-lt"/>
              </a:rPr>
              <a:t> most </a:t>
            </a:r>
            <a:endParaRPr lang="pl-PL">
              <a:ea typeface="+mn-lt"/>
              <a:cs typeface="+mn-lt"/>
            </a:endParaRPr>
          </a:p>
          <a:p>
            <a:pPr>
              <a:buNone/>
            </a:pPr>
            <a:r>
              <a:rPr lang="pl-PL" sz="2000" err="1">
                <a:ea typeface="+mn-lt"/>
                <a:cs typeface="+mn-lt"/>
              </a:rPr>
              <a:t>recent</a:t>
            </a:r>
            <a:r>
              <a:rPr lang="pl-PL" sz="2000">
                <a:ea typeface="+mn-lt"/>
                <a:cs typeface="+mn-lt"/>
              </a:rPr>
              <a:t> event.</a:t>
            </a:r>
            <a:endParaRPr lang="pl-PL"/>
          </a:p>
          <a:p>
            <a:pPr marL="0" indent="0">
              <a:buNone/>
            </a:pPr>
            <a:endParaRPr lang="pl-PL" sz="200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2B241C5-7E45-AD52-638D-31E8FD2BC1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" y="6737460"/>
            <a:ext cx="12192000" cy="123364"/>
            <a:chOff x="1" y="6737460"/>
            <a:chExt cx="12192000" cy="123364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9503B28-6749-2F02-0050-2CC7D03CF6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6034320" y="703141"/>
              <a:ext cx="123362" cy="12192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C3DEE37-9CE7-622C-B750-66998EDC2E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40559" y="4909383"/>
              <a:ext cx="123362" cy="3779520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89A33DAA-A109-2D33-222D-75278B43E4AE}"/>
              </a:ext>
            </a:extLst>
          </p:cNvPr>
          <p:cNvSpPr txBox="1"/>
          <p:nvPr/>
        </p:nvSpPr>
        <p:spPr>
          <a:xfrm>
            <a:off x="5162331" y="336331"/>
            <a:ext cx="274320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3200" b="1" err="1">
                <a:latin typeface="Aptos Display"/>
              </a:rPr>
              <a:t>Perticipations</a:t>
            </a:r>
          </a:p>
        </p:txBody>
      </p:sp>
    </p:spTree>
    <p:extLst>
      <p:ext uri="{BB962C8B-B14F-4D97-AF65-F5344CB8AC3E}">
        <p14:creationId xmlns:p14="http://schemas.microsoft.com/office/powerpoint/2010/main" val="2889997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045B6B46-F74D-014E-9553-064D930FC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pl-PL" sz="5400" b="1"/>
              <a:t>How </a:t>
            </a:r>
            <a:r>
              <a:rPr lang="pl-PL" sz="5400" b="1" err="1"/>
              <a:t>You</a:t>
            </a:r>
            <a:r>
              <a:rPr lang="pl-PL" sz="5400" b="1"/>
              <a:t> </a:t>
            </a:r>
            <a:br>
              <a:rPr lang="pl-PL" sz="5400" b="1"/>
            </a:br>
            <a:r>
              <a:rPr lang="pl-PL" sz="5400" b="1" err="1"/>
              <a:t>Can</a:t>
            </a:r>
            <a:r>
              <a:rPr lang="pl-PL" sz="5400" b="1"/>
              <a:t> Help?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9BA64C3-90AE-7214-027B-46BFB94941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93870" cy="3320668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endParaRPr lang="pl-PL" sz="2000"/>
          </a:p>
          <a:p>
            <a:r>
              <a:rPr lang="pl-PL" sz="2000" b="1">
                <a:ea typeface="+mn-lt"/>
                <a:cs typeface="+mn-lt"/>
              </a:rPr>
              <a:t>Financial </a:t>
            </a:r>
            <a:r>
              <a:rPr lang="pl-PL" sz="2000" b="1" err="1">
                <a:ea typeface="+mn-lt"/>
                <a:cs typeface="+mn-lt"/>
              </a:rPr>
              <a:t>Support</a:t>
            </a:r>
            <a:r>
              <a:rPr lang="pl-PL" sz="2000" b="1">
                <a:ea typeface="+mn-lt"/>
                <a:cs typeface="+mn-lt"/>
              </a:rPr>
              <a:t>:</a:t>
            </a:r>
            <a:r>
              <a:rPr lang="pl-PL" sz="2000">
                <a:ea typeface="+mn-lt"/>
                <a:cs typeface="+mn-lt"/>
              </a:rPr>
              <a:t> Assistance for </a:t>
            </a:r>
            <a:r>
              <a:rPr lang="pl-PL" sz="2000" err="1">
                <a:ea typeface="+mn-lt"/>
                <a:cs typeface="+mn-lt"/>
              </a:rPr>
              <a:t>renting</a:t>
            </a:r>
            <a:r>
              <a:rPr lang="pl-PL" sz="2000">
                <a:ea typeface="+mn-lt"/>
                <a:cs typeface="+mn-lt"/>
              </a:rPr>
              <a:t> </a:t>
            </a:r>
            <a:r>
              <a:rPr lang="pl-PL" sz="2000" err="1">
                <a:ea typeface="+mn-lt"/>
                <a:cs typeface="+mn-lt"/>
              </a:rPr>
              <a:t>venues</a:t>
            </a:r>
            <a:r>
              <a:rPr lang="pl-PL" sz="2000">
                <a:ea typeface="+mn-lt"/>
                <a:cs typeface="+mn-lt"/>
              </a:rPr>
              <a:t> and </a:t>
            </a:r>
            <a:r>
              <a:rPr lang="pl-PL" sz="2000" err="1">
                <a:ea typeface="+mn-lt"/>
                <a:cs typeface="+mn-lt"/>
              </a:rPr>
              <a:t>organizing</a:t>
            </a:r>
            <a:r>
              <a:rPr lang="pl-PL" sz="2000">
                <a:ea typeface="+mn-lt"/>
                <a:cs typeface="+mn-lt"/>
              </a:rPr>
              <a:t> </a:t>
            </a:r>
            <a:r>
              <a:rPr lang="pl-PL" sz="2000" err="1">
                <a:ea typeface="+mn-lt"/>
                <a:cs typeface="+mn-lt"/>
              </a:rPr>
              <a:t>events</a:t>
            </a:r>
            <a:r>
              <a:rPr lang="pl-PL" sz="2000">
                <a:ea typeface="+mn-lt"/>
                <a:cs typeface="+mn-lt"/>
              </a:rPr>
              <a:t> </a:t>
            </a:r>
            <a:r>
              <a:rPr lang="pl-PL" sz="2000" err="1">
                <a:ea typeface="+mn-lt"/>
                <a:cs typeface="+mn-lt"/>
              </a:rPr>
              <a:t>such</a:t>
            </a:r>
            <a:r>
              <a:rPr lang="pl-PL" sz="2000">
                <a:ea typeface="+mn-lt"/>
                <a:cs typeface="+mn-lt"/>
              </a:rPr>
              <a:t> as the </a:t>
            </a:r>
            <a:r>
              <a:rPr lang="pl-PL" sz="2000" err="1">
                <a:ea typeface="+mn-lt"/>
                <a:cs typeface="+mn-lt"/>
              </a:rPr>
              <a:t>Picnic</a:t>
            </a:r>
            <a:r>
              <a:rPr lang="pl-PL" sz="2000">
                <a:ea typeface="+mn-lt"/>
                <a:cs typeface="+mn-lt"/>
              </a:rPr>
              <a:t>, </a:t>
            </a:r>
            <a:r>
              <a:rPr lang="pl-PL" sz="2000" err="1">
                <a:ea typeface="+mn-lt"/>
                <a:cs typeface="+mn-lt"/>
              </a:rPr>
              <a:t>Christmas</a:t>
            </a:r>
            <a:r>
              <a:rPr lang="pl-PL" sz="2000">
                <a:ea typeface="+mn-lt"/>
                <a:cs typeface="+mn-lt"/>
              </a:rPr>
              <a:t> Party, </a:t>
            </a:r>
            <a:r>
              <a:rPr lang="pl-PL" sz="2000" err="1">
                <a:ea typeface="+mn-lt"/>
                <a:cs typeface="+mn-lt"/>
              </a:rPr>
              <a:t>or</a:t>
            </a:r>
            <a:r>
              <a:rPr lang="pl-PL" sz="2000">
                <a:ea typeface="+mn-lt"/>
                <a:cs typeface="+mn-lt"/>
              </a:rPr>
              <a:t> Carnival Ball.</a:t>
            </a:r>
            <a:endParaRPr lang="en-US">
              <a:ea typeface="+mn-lt"/>
              <a:cs typeface="+mn-lt"/>
            </a:endParaRPr>
          </a:p>
          <a:p>
            <a:r>
              <a:rPr lang="pl-PL" sz="2000" b="1" err="1">
                <a:ea typeface="+mn-lt"/>
                <a:cs typeface="+mn-lt"/>
              </a:rPr>
              <a:t>Volunteering</a:t>
            </a:r>
            <a:r>
              <a:rPr lang="pl-PL" sz="2000" b="1">
                <a:ea typeface="+mn-lt"/>
                <a:cs typeface="+mn-lt"/>
              </a:rPr>
              <a:t>:</a:t>
            </a:r>
            <a:r>
              <a:rPr lang="pl-PL" sz="2000">
                <a:ea typeface="+mn-lt"/>
                <a:cs typeface="+mn-lt"/>
              </a:rPr>
              <a:t> </a:t>
            </a:r>
            <a:r>
              <a:rPr lang="pl-PL" sz="2000" err="1">
                <a:ea typeface="+mn-lt"/>
                <a:cs typeface="+mn-lt"/>
              </a:rPr>
              <a:t>Helping</a:t>
            </a:r>
            <a:r>
              <a:rPr lang="pl-PL" sz="2000">
                <a:ea typeface="+mn-lt"/>
                <a:cs typeface="+mn-lt"/>
              </a:rPr>
              <a:t> with </a:t>
            </a:r>
            <a:r>
              <a:rPr lang="pl-PL" sz="2000" err="1">
                <a:ea typeface="+mn-lt"/>
                <a:cs typeface="+mn-lt"/>
              </a:rPr>
              <a:t>activities</a:t>
            </a:r>
            <a:r>
              <a:rPr lang="pl-PL" sz="2000">
                <a:ea typeface="+mn-lt"/>
                <a:cs typeface="+mn-lt"/>
              </a:rPr>
              <a:t> and </a:t>
            </a:r>
            <a:r>
              <a:rPr lang="pl-PL" sz="2000" err="1">
                <a:ea typeface="+mn-lt"/>
                <a:cs typeface="+mn-lt"/>
              </a:rPr>
              <a:t>organizing</a:t>
            </a:r>
            <a:r>
              <a:rPr lang="pl-PL" sz="2000">
                <a:ea typeface="+mn-lt"/>
                <a:cs typeface="+mn-lt"/>
              </a:rPr>
              <a:t> </a:t>
            </a:r>
            <a:r>
              <a:rPr lang="pl-PL" sz="2000" err="1">
                <a:ea typeface="+mn-lt"/>
                <a:cs typeface="+mn-lt"/>
              </a:rPr>
              <a:t>meetings</a:t>
            </a:r>
            <a:r>
              <a:rPr lang="pl-PL" sz="2000">
                <a:ea typeface="+mn-lt"/>
                <a:cs typeface="+mn-lt"/>
              </a:rPr>
              <a:t>.</a:t>
            </a:r>
            <a:endParaRPr lang="pl-PL">
              <a:ea typeface="+mn-lt"/>
              <a:cs typeface="+mn-lt"/>
            </a:endParaRPr>
          </a:p>
          <a:p>
            <a:r>
              <a:rPr lang="pl-PL" sz="2000" b="1" err="1">
                <a:ea typeface="+mn-lt"/>
                <a:cs typeface="+mn-lt"/>
              </a:rPr>
              <a:t>Partnership</a:t>
            </a:r>
            <a:r>
              <a:rPr lang="pl-PL" sz="2000" b="1">
                <a:ea typeface="+mn-lt"/>
                <a:cs typeface="+mn-lt"/>
              </a:rPr>
              <a:t>:</a:t>
            </a:r>
            <a:r>
              <a:rPr lang="pl-PL" sz="2000">
                <a:ea typeface="+mn-lt"/>
                <a:cs typeface="+mn-lt"/>
              </a:rPr>
              <a:t> </a:t>
            </a:r>
            <a:r>
              <a:rPr lang="pl-PL" sz="2000" err="1">
                <a:ea typeface="+mn-lt"/>
                <a:cs typeface="+mn-lt"/>
              </a:rPr>
              <a:t>Collaborating</a:t>
            </a:r>
            <a:r>
              <a:rPr lang="pl-PL" sz="2000">
                <a:ea typeface="+mn-lt"/>
                <a:cs typeface="+mn-lt"/>
              </a:rPr>
              <a:t> with </a:t>
            </a:r>
            <a:r>
              <a:rPr lang="pl-PL" sz="2000" err="1">
                <a:ea typeface="+mn-lt"/>
                <a:cs typeface="+mn-lt"/>
              </a:rPr>
              <a:t>companies</a:t>
            </a:r>
            <a:r>
              <a:rPr lang="pl-PL" sz="2000">
                <a:ea typeface="+mn-lt"/>
                <a:cs typeface="+mn-lt"/>
              </a:rPr>
              <a:t> and </a:t>
            </a:r>
            <a:r>
              <a:rPr lang="pl-PL" sz="2000" err="1">
                <a:ea typeface="+mn-lt"/>
                <a:cs typeface="+mn-lt"/>
              </a:rPr>
              <a:t>organizations</a:t>
            </a:r>
            <a:r>
              <a:rPr lang="pl-PL" sz="2000">
                <a:ea typeface="+mn-lt"/>
                <a:cs typeface="+mn-lt"/>
              </a:rPr>
              <a:t> </a:t>
            </a:r>
            <a:r>
              <a:rPr lang="pl-PL" sz="2000" err="1">
                <a:ea typeface="+mn-lt"/>
                <a:cs typeface="+mn-lt"/>
              </a:rPr>
              <a:t>interested</a:t>
            </a:r>
            <a:r>
              <a:rPr lang="pl-PL" sz="2000">
                <a:ea typeface="+mn-lt"/>
                <a:cs typeface="+mn-lt"/>
              </a:rPr>
              <a:t> in </a:t>
            </a:r>
            <a:r>
              <a:rPr lang="pl-PL" sz="2000" err="1">
                <a:ea typeface="+mn-lt"/>
                <a:cs typeface="+mn-lt"/>
              </a:rPr>
              <a:t>supporting</a:t>
            </a:r>
            <a:r>
              <a:rPr lang="pl-PL" sz="2000">
                <a:ea typeface="+mn-lt"/>
                <a:cs typeface="+mn-lt"/>
              </a:rPr>
              <a:t> the SEN </a:t>
            </a:r>
            <a:r>
              <a:rPr lang="pl-PL" sz="2000" err="1">
                <a:ea typeface="+mn-lt"/>
                <a:cs typeface="+mn-lt"/>
              </a:rPr>
              <a:t>community</a:t>
            </a:r>
            <a:r>
              <a:rPr lang="pl-PL" sz="2000">
                <a:ea typeface="+mn-lt"/>
                <a:cs typeface="+mn-lt"/>
              </a:rPr>
              <a:t>.</a:t>
            </a:r>
            <a:endParaRPr lang="pl-PL">
              <a:ea typeface="+mn-lt"/>
              <a:cs typeface="+mn-lt"/>
            </a:endParaRPr>
          </a:p>
          <a:p>
            <a:endParaRPr lang="pl-PL"/>
          </a:p>
          <a:p>
            <a:endParaRPr lang="pl-PL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DADAB33F-2FC5-4411-73C5-A21FDDEC49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31" r="-1" b="2695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566562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7D657FF6-9ACB-60BD-5629-86A334C83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07338"/>
            <a:ext cx="4368602" cy="974872"/>
          </a:xfrm>
        </p:spPr>
        <p:txBody>
          <a:bodyPr anchor="b">
            <a:normAutofit/>
          </a:bodyPr>
          <a:lstStyle/>
          <a:p>
            <a:r>
              <a:rPr lang="pl-PL" sz="5400" b="1" err="1"/>
              <a:t>Thank</a:t>
            </a:r>
            <a:r>
              <a:rPr lang="pl-PL" sz="5400" b="1"/>
              <a:t> </a:t>
            </a:r>
            <a:r>
              <a:rPr lang="pl-PL" sz="5400" b="1" err="1"/>
              <a:t>You</a:t>
            </a:r>
            <a:r>
              <a:rPr lang="pl-PL" sz="5400" b="1" dirty="0"/>
              <a:t>!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52D7517-4C1A-8250-017F-923FD9CE9E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758599"/>
            <a:ext cx="4243589" cy="332066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pl-PL" sz="1700" err="1">
                <a:ea typeface="+mn-lt"/>
                <a:cs typeface="+mn-lt"/>
              </a:rPr>
              <a:t>Thank</a:t>
            </a:r>
            <a:r>
              <a:rPr lang="pl-PL" sz="1700">
                <a:ea typeface="+mn-lt"/>
                <a:cs typeface="+mn-lt"/>
              </a:rPr>
              <a:t> </a:t>
            </a:r>
            <a:r>
              <a:rPr lang="pl-PL" sz="1700" err="1">
                <a:ea typeface="+mn-lt"/>
                <a:cs typeface="+mn-lt"/>
              </a:rPr>
              <a:t>you</a:t>
            </a:r>
            <a:r>
              <a:rPr lang="pl-PL" sz="1700">
                <a:ea typeface="+mn-lt"/>
                <a:cs typeface="+mn-lt"/>
              </a:rPr>
              <a:t> for </a:t>
            </a:r>
            <a:r>
              <a:rPr lang="pl-PL" sz="1700" err="1">
                <a:ea typeface="+mn-lt"/>
                <a:cs typeface="+mn-lt"/>
              </a:rPr>
              <a:t>your</a:t>
            </a:r>
            <a:r>
              <a:rPr lang="pl-PL" sz="1700">
                <a:ea typeface="+mn-lt"/>
                <a:cs typeface="+mn-lt"/>
              </a:rPr>
              <a:t> </a:t>
            </a:r>
            <a:r>
              <a:rPr lang="pl-PL" sz="1700" err="1">
                <a:ea typeface="+mn-lt"/>
                <a:cs typeface="+mn-lt"/>
              </a:rPr>
              <a:t>interest</a:t>
            </a:r>
            <a:r>
              <a:rPr lang="pl-PL" sz="1700">
                <a:ea typeface="+mn-lt"/>
                <a:cs typeface="+mn-lt"/>
              </a:rPr>
              <a:t> in </a:t>
            </a:r>
            <a:r>
              <a:rPr lang="pl-PL" sz="1700" err="1">
                <a:ea typeface="+mn-lt"/>
                <a:cs typeface="+mn-lt"/>
              </a:rPr>
              <a:t>our</a:t>
            </a:r>
            <a:r>
              <a:rPr lang="pl-PL" sz="1700">
                <a:ea typeface="+mn-lt"/>
                <a:cs typeface="+mn-lt"/>
              </a:rPr>
              <a:t> </a:t>
            </a:r>
            <a:r>
              <a:rPr lang="pl-PL" sz="1700" err="1">
                <a:ea typeface="+mn-lt"/>
                <a:cs typeface="+mn-lt"/>
              </a:rPr>
              <a:t>initiative</a:t>
            </a:r>
            <a:r>
              <a:rPr lang="pl-PL" sz="1700">
                <a:ea typeface="+mn-lt"/>
                <a:cs typeface="+mn-lt"/>
              </a:rPr>
              <a:t>.</a:t>
            </a:r>
            <a:endParaRPr lang="en-US">
              <a:ea typeface="+mn-lt"/>
              <a:cs typeface="+mn-lt"/>
            </a:endParaRPr>
          </a:p>
          <a:p>
            <a:pPr marL="0" indent="0">
              <a:buNone/>
            </a:pPr>
            <a:r>
              <a:rPr lang="pl-PL" sz="1700" err="1">
                <a:ea typeface="+mn-lt"/>
                <a:cs typeface="+mn-lt"/>
              </a:rPr>
              <a:t>Together</a:t>
            </a:r>
            <a:r>
              <a:rPr lang="pl-PL" sz="1700">
                <a:ea typeface="+mn-lt"/>
                <a:cs typeface="+mn-lt"/>
              </a:rPr>
              <a:t>, we </a:t>
            </a:r>
            <a:r>
              <a:rPr lang="pl-PL" sz="1700" err="1">
                <a:ea typeface="+mn-lt"/>
                <a:cs typeface="+mn-lt"/>
              </a:rPr>
              <a:t>can</a:t>
            </a:r>
            <a:r>
              <a:rPr lang="pl-PL" sz="1700">
                <a:ea typeface="+mn-lt"/>
                <a:cs typeface="+mn-lt"/>
              </a:rPr>
              <a:t> </a:t>
            </a:r>
            <a:r>
              <a:rPr lang="pl-PL" sz="1700" err="1">
                <a:ea typeface="+mn-lt"/>
                <a:cs typeface="+mn-lt"/>
              </a:rPr>
              <a:t>make</a:t>
            </a:r>
            <a:r>
              <a:rPr lang="pl-PL" sz="1700">
                <a:ea typeface="+mn-lt"/>
                <a:cs typeface="+mn-lt"/>
              </a:rPr>
              <a:t> a </a:t>
            </a:r>
            <a:r>
              <a:rPr lang="pl-PL" sz="1700" err="1">
                <a:ea typeface="+mn-lt"/>
                <a:cs typeface="+mn-lt"/>
              </a:rPr>
              <a:t>positive</a:t>
            </a:r>
            <a:r>
              <a:rPr lang="pl-PL" sz="1700">
                <a:ea typeface="+mn-lt"/>
                <a:cs typeface="+mn-lt"/>
              </a:rPr>
              <a:t> </a:t>
            </a:r>
            <a:r>
              <a:rPr lang="pl-PL" sz="1700" err="1">
                <a:ea typeface="+mn-lt"/>
                <a:cs typeface="+mn-lt"/>
              </a:rPr>
              <a:t>difference</a:t>
            </a:r>
            <a:r>
              <a:rPr lang="pl-PL" sz="1700">
                <a:ea typeface="+mn-lt"/>
                <a:cs typeface="+mn-lt"/>
              </a:rPr>
              <a:t> in </a:t>
            </a:r>
            <a:r>
              <a:rPr lang="pl-PL" sz="1700" err="1">
                <a:ea typeface="+mn-lt"/>
                <a:cs typeface="+mn-lt"/>
              </a:rPr>
              <a:t>children’s</a:t>
            </a:r>
            <a:r>
              <a:rPr lang="pl-PL" sz="1700">
                <a:ea typeface="+mn-lt"/>
                <a:cs typeface="+mn-lt"/>
              </a:rPr>
              <a:t> </a:t>
            </a:r>
            <a:r>
              <a:rPr lang="pl-PL" sz="1700" err="1">
                <a:ea typeface="+mn-lt"/>
                <a:cs typeface="+mn-lt"/>
              </a:rPr>
              <a:t>lives</a:t>
            </a:r>
            <a:r>
              <a:rPr lang="pl-PL" sz="1700">
                <a:ea typeface="+mn-lt"/>
                <a:cs typeface="+mn-lt"/>
              </a:rPr>
              <a:t>!</a:t>
            </a:r>
            <a:endParaRPr lang="pl-PL">
              <a:ea typeface="+mn-lt"/>
              <a:cs typeface="+mn-lt"/>
            </a:endParaRPr>
          </a:p>
          <a:p>
            <a:r>
              <a:rPr lang="pl-PL" sz="1700" err="1">
                <a:ea typeface="+mn-lt"/>
                <a:cs typeface="+mn-lt"/>
              </a:rPr>
              <a:t>Feel</a:t>
            </a:r>
            <a:r>
              <a:rPr lang="pl-PL" sz="1700">
                <a:ea typeface="+mn-lt"/>
                <a:cs typeface="+mn-lt"/>
              </a:rPr>
              <a:t> </a:t>
            </a:r>
            <a:r>
              <a:rPr lang="pl-PL" sz="1700" err="1">
                <a:ea typeface="+mn-lt"/>
                <a:cs typeface="+mn-lt"/>
              </a:rPr>
              <a:t>free</a:t>
            </a:r>
            <a:r>
              <a:rPr lang="pl-PL" sz="1700">
                <a:ea typeface="+mn-lt"/>
                <a:cs typeface="+mn-lt"/>
              </a:rPr>
              <a:t> to </a:t>
            </a:r>
            <a:r>
              <a:rPr lang="pl-PL" sz="1700" err="1">
                <a:ea typeface="+mn-lt"/>
                <a:cs typeface="+mn-lt"/>
              </a:rPr>
              <a:t>contact</a:t>
            </a:r>
            <a:r>
              <a:rPr lang="pl-PL" sz="1700">
                <a:ea typeface="+mn-lt"/>
                <a:cs typeface="+mn-lt"/>
              </a:rPr>
              <a:t> </a:t>
            </a:r>
            <a:r>
              <a:rPr lang="pl-PL" sz="1700" err="1">
                <a:ea typeface="+mn-lt"/>
                <a:cs typeface="+mn-lt"/>
              </a:rPr>
              <a:t>us</a:t>
            </a:r>
            <a:r>
              <a:rPr lang="pl-PL" sz="1700">
                <a:ea typeface="+mn-lt"/>
                <a:cs typeface="+mn-lt"/>
              </a:rPr>
              <a:t>:</a:t>
            </a:r>
            <a:endParaRPr lang="pl-PL">
              <a:ea typeface="+mn-lt"/>
              <a:cs typeface="+mn-lt"/>
            </a:endParaRPr>
          </a:p>
          <a:p>
            <a:r>
              <a:rPr lang="pl-PL" sz="1700">
                <a:ea typeface="+mn-lt"/>
                <a:cs typeface="+mn-lt"/>
              </a:rPr>
              <a:t>📧 </a:t>
            </a:r>
            <a:r>
              <a:rPr lang="pl-PL" sz="1700">
                <a:ea typeface="+mn-lt"/>
                <a:cs typeface="+mn-lt"/>
                <a:hlinkClick r:id="rId2"/>
              </a:rPr>
              <a:t>Understand.autism.club@gmail.com</a:t>
            </a:r>
            <a:endParaRPr lang="pl-PL">
              <a:ea typeface="+mn-lt"/>
              <a:cs typeface="+mn-lt"/>
            </a:endParaRPr>
          </a:p>
          <a:p>
            <a:r>
              <a:rPr lang="pl-PL" sz="1700">
                <a:ea typeface="+mn-lt"/>
                <a:cs typeface="+mn-lt"/>
              </a:rPr>
              <a:t>📞 +447472855255</a:t>
            </a:r>
            <a:endParaRPr lang="en-US">
              <a:ea typeface="+mn-lt"/>
              <a:cs typeface="+mn-lt"/>
            </a:endParaRPr>
          </a:p>
          <a:p>
            <a:r>
              <a:rPr lang="pl-PL" sz="1700">
                <a:ea typeface="+mn-lt"/>
                <a:cs typeface="+mn-lt"/>
              </a:rPr>
              <a:t>💰 Sort </a:t>
            </a:r>
            <a:r>
              <a:rPr lang="pl-PL" sz="1700" err="1">
                <a:ea typeface="+mn-lt"/>
                <a:cs typeface="+mn-lt"/>
              </a:rPr>
              <a:t>Code</a:t>
            </a:r>
            <a:r>
              <a:rPr lang="pl-PL" sz="1700">
                <a:ea typeface="+mn-lt"/>
                <a:cs typeface="+mn-lt"/>
              </a:rPr>
              <a:t>: 309950</a:t>
            </a:r>
            <a:endParaRPr lang="pl-PL">
              <a:ea typeface="+mn-lt"/>
              <a:cs typeface="+mn-lt"/>
            </a:endParaRPr>
          </a:p>
          <a:p>
            <a:r>
              <a:rPr lang="pl-PL" sz="1700" err="1">
                <a:ea typeface="+mn-lt"/>
                <a:cs typeface="+mn-lt"/>
              </a:rPr>
              <a:t>Account</a:t>
            </a:r>
            <a:r>
              <a:rPr lang="pl-PL" sz="1700">
                <a:ea typeface="+mn-lt"/>
                <a:cs typeface="+mn-lt"/>
              </a:rPr>
              <a:t> </a:t>
            </a:r>
            <a:r>
              <a:rPr lang="pl-PL" sz="1700" err="1">
                <a:ea typeface="+mn-lt"/>
                <a:cs typeface="+mn-lt"/>
              </a:rPr>
              <a:t>Number</a:t>
            </a:r>
            <a:r>
              <a:rPr lang="pl-PL" sz="1700">
                <a:ea typeface="+mn-lt"/>
                <a:cs typeface="+mn-lt"/>
              </a:rPr>
              <a:t>: 63513063 </a:t>
            </a:r>
            <a:endParaRPr lang="pl-PL">
              <a:ea typeface="+mn-lt"/>
              <a:cs typeface="+mn-lt"/>
            </a:endParaRPr>
          </a:p>
          <a:p>
            <a:pPr marL="0" indent="0">
              <a:buNone/>
            </a:pPr>
            <a:r>
              <a:rPr lang="pl-PL" sz="1700" err="1">
                <a:ea typeface="+mn-lt"/>
                <a:cs typeface="+mn-lt"/>
              </a:rPr>
              <a:t>UnderStand</a:t>
            </a:r>
            <a:r>
              <a:rPr lang="pl-PL" sz="1700">
                <a:ea typeface="+mn-lt"/>
                <a:cs typeface="+mn-lt"/>
              </a:rPr>
              <a:t> </a:t>
            </a:r>
            <a:r>
              <a:rPr lang="pl-PL" sz="1700" err="1">
                <a:ea typeface="+mn-lt"/>
                <a:cs typeface="+mn-lt"/>
              </a:rPr>
              <a:t>Autism</a:t>
            </a:r>
            <a:endParaRPr lang="pl-PL">
              <a:ea typeface="+mn-lt"/>
              <a:cs typeface="+mn-lt"/>
            </a:endParaRPr>
          </a:p>
          <a:p>
            <a:r>
              <a:rPr lang="en-US" sz="1700" dirty="0"/>
              <a:t>         Facebook 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CF7CD9A2-CE4B-B99E-9640-5DBE5D7091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56" r="-1" b="6270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5763AA9F-3E61-47F3-4FF4-6BB982130D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2517" y="5650409"/>
            <a:ext cx="1040783" cy="1040783"/>
          </a:xfrm>
          <a:prstGeom prst="rect">
            <a:avLst/>
          </a:prstGeom>
        </p:spPr>
      </p:pic>
      <p:pic>
        <p:nvPicPr>
          <p:cNvPr id="7" name="Picture 6" descr="A blue square with a white letter f&#10;&#10;Description automatically generated">
            <a:extLst>
              <a:ext uri="{FF2B5EF4-FFF2-40B4-BE49-F238E27FC236}">
                <a16:creationId xmlns:a16="http://schemas.microsoft.com/office/drawing/2014/main" id="{DF525A23-5A17-D2F4-9256-DB1A8A7456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604" y="5650409"/>
            <a:ext cx="196182" cy="196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23652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452</Words>
  <Application>Microsoft Office PowerPoint</Application>
  <PresentationFormat>Panoramiczny</PresentationFormat>
  <Paragraphs>39</Paragraphs>
  <Slides>15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16" baseType="lpstr">
      <vt:lpstr>Motyw pakietu Office</vt:lpstr>
      <vt:lpstr>UnderStand Autism  </vt:lpstr>
      <vt:lpstr>About Us!</vt:lpstr>
      <vt:lpstr>Our Support Team</vt:lpstr>
      <vt:lpstr>Our Goals:</vt:lpstr>
      <vt:lpstr>Our Activities</vt:lpstr>
      <vt:lpstr>Our Achievements</vt:lpstr>
      <vt:lpstr>Summer Picnic 2024</vt:lpstr>
      <vt:lpstr>Christmas Party </vt:lpstr>
      <vt:lpstr>Carnival Party 16.02.2025</vt:lpstr>
      <vt:lpstr>Upcoming  Events 2025</vt:lpstr>
      <vt:lpstr>Work in progress ...</vt:lpstr>
      <vt:lpstr>Why Support Us?</vt:lpstr>
      <vt:lpstr>Our Followers </vt:lpstr>
      <vt:lpstr>How You  Can Help?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UnderStand Autism/ ZrozuMieć Autyzm</dc:title>
  <dc:creator>Marlena Boltruczuk</dc:creator>
  <cp:lastModifiedBy>Marlena Boltruczuk</cp:lastModifiedBy>
  <cp:revision>8</cp:revision>
  <dcterms:created xsi:type="dcterms:W3CDTF">2025-01-06T11:02:50Z</dcterms:created>
  <dcterms:modified xsi:type="dcterms:W3CDTF">2025-02-25T11:59:23Z</dcterms:modified>
</cp:coreProperties>
</file>